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Intro" charset="1" panose="02000000000000000000"/>
      <p:regular r:id="rId21"/>
    </p:embeddedFont>
    <p:embeddedFont>
      <p:font typeface="TT Norms Bold" charset="1" panose="02000803030000020004"/>
      <p:regular r:id="rId22"/>
    </p:embeddedFont>
    <p:embeddedFont>
      <p:font typeface="TT Norms" charset="1" panose="02000503030000020003"/>
      <p:regular r:id="rId23"/>
    </p:embeddedFont>
    <p:embeddedFont>
      <p:font typeface="Garet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Open Sauce Bold" charset="1" panose="00000800000000000000"/>
      <p:regular r:id="rId26"/>
    </p:embeddedFont>
    <p:embeddedFont>
      <p:font typeface="Open Sauce" charset="1" panose="00000500000000000000"/>
      <p:regular r:id="rId27"/>
    </p:embeddedFont>
    <p:embeddedFont>
      <p:font typeface="Archivo Black" charset="1" panose="020B0A03020202020B04"/>
      <p:regular r:id="rId28"/>
    </p:embeddedFont>
    <p:embeddedFont>
      <p:font typeface="Roboto Mono Bold" charset="1" panose="00000000000000000000"/>
      <p:regular r:id="rId29"/>
    </p:embeddedFont>
    <p:embeddedFont>
      <p:font typeface="Helvetica World Bold" charset="1" panose="020B0800040000020004"/>
      <p:regular r:id="rId30"/>
    </p:embeddedFont>
    <p:embeddedFont>
      <p:font typeface="Helvetica World" charset="1" panose="020B0500040000020004"/>
      <p:regular r:id="rId31"/>
    </p:embeddedFont>
    <p:embeddedFont>
      <p:font typeface="Montserrat Bold" charset="1" panose="00000800000000000000"/>
      <p:regular r:id="rId32"/>
    </p:embeddedFont>
    <p:embeddedFont>
      <p:font typeface="Montserrat Medium" charset="1" panose="000006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8.jpeg" Type="http://schemas.openxmlformats.org/officeDocument/2006/relationships/image"/><Relationship Id="rId7" Target="../media/image39.jpeg" Type="http://schemas.openxmlformats.org/officeDocument/2006/relationships/image"/><Relationship Id="rId8" Target="../media/image40.jpe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4.jpeg" Type="http://schemas.openxmlformats.org/officeDocument/2006/relationships/image"/><Relationship Id="rId7" Target="../media/image45.jpeg" Type="http://schemas.openxmlformats.org/officeDocument/2006/relationships/image"/><Relationship Id="rId8" Target="../media/image46.jpeg" Type="http://schemas.openxmlformats.org/officeDocument/2006/relationships/image"/><Relationship Id="rId9" Target="../media/image4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8.jpeg" Type="http://schemas.openxmlformats.org/officeDocument/2006/relationships/image"/><Relationship Id="rId7" Target="../media/image49.jpeg" Type="http://schemas.openxmlformats.org/officeDocument/2006/relationships/image"/><Relationship Id="rId8" Target="../media/image5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jpeg" Type="http://schemas.openxmlformats.org/officeDocument/2006/relationships/image"/><Relationship Id="rId12" Target="../media/image15.jpeg" Type="http://schemas.openxmlformats.org/officeDocument/2006/relationships/image"/><Relationship Id="rId13" Target="../media/image1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347" y="384218"/>
            <a:ext cx="9369825" cy="9369825"/>
          </a:xfrm>
          <a:custGeom>
            <a:avLst/>
            <a:gdLst/>
            <a:ahLst/>
            <a:cxnLst/>
            <a:rect r="r" b="b" t="t" l="l"/>
            <a:pathLst>
              <a:path h="9369825" w="9369825">
                <a:moveTo>
                  <a:pt x="0" y="0"/>
                </a:moveTo>
                <a:lnTo>
                  <a:pt x="9369824" y="0"/>
                </a:lnTo>
                <a:lnTo>
                  <a:pt x="9369824" y="9369825"/>
                </a:lnTo>
                <a:lnTo>
                  <a:pt x="0" y="9369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3626204"/>
            <a:ext cx="17729907" cy="17729907"/>
          </a:xfrm>
          <a:custGeom>
            <a:avLst/>
            <a:gdLst/>
            <a:ahLst/>
            <a:cxnLst/>
            <a:rect r="r" b="b" t="t" l="l"/>
            <a:pathLst>
              <a:path h="17729907" w="17729907">
                <a:moveTo>
                  <a:pt x="0" y="0"/>
                </a:moveTo>
                <a:lnTo>
                  <a:pt x="17729907" y="0"/>
                </a:lnTo>
                <a:lnTo>
                  <a:pt x="17729907" y="17729908"/>
                </a:lnTo>
                <a:lnTo>
                  <a:pt x="0" y="1772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851897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286809" y="7819657"/>
            <a:ext cx="2340668" cy="684152"/>
            <a:chOff x="0" y="0"/>
            <a:chExt cx="616472" cy="1801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6472" cy="180188"/>
            </a:xfrm>
            <a:custGeom>
              <a:avLst/>
              <a:gdLst/>
              <a:ahLst/>
              <a:cxnLst/>
              <a:rect r="r" b="b" t="t" l="l"/>
              <a:pathLst>
                <a:path h="180188" w="616472">
                  <a:moveTo>
                    <a:pt x="0" y="0"/>
                  </a:moveTo>
                  <a:lnTo>
                    <a:pt x="616472" y="0"/>
                  </a:lnTo>
                  <a:lnTo>
                    <a:pt x="616472" y="180188"/>
                  </a:lnTo>
                  <a:lnTo>
                    <a:pt x="0" y="180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16472" cy="22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384218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3442" y="9258300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042943"/>
            <a:ext cx="7497118" cy="231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34"/>
              </a:lnSpc>
            </a:pPr>
            <a:r>
              <a:rPr lang="en-US" sz="20812" spc="-728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PUP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1259" y="4914257"/>
            <a:ext cx="6337314" cy="136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0"/>
              </a:lnSpc>
            </a:pPr>
            <a:r>
              <a:rPr lang="en-US" sz="12192" spc="-426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FITNESS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4849" y="1734948"/>
            <a:ext cx="224948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69368" y="8036030"/>
            <a:ext cx="217555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VERSION 1.1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2401" y="6302994"/>
            <a:ext cx="9490625" cy="150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5"/>
              </a:lnSpc>
            </a:pPr>
            <a:r>
              <a:rPr lang="en-US" sz="13314" spc="-466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CALENDAR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7924" y="7413892"/>
            <a:ext cx="431843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JANUARY 25,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690" y="417643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690" y="9258300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22581" y="384218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9" y="0"/>
                </a:lnTo>
                <a:lnTo>
                  <a:pt x="3375859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3433" y="1288019"/>
            <a:ext cx="3457082" cy="7710963"/>
          </a:xfrm>
          <a:custGeom>
            <a:avLst/>
            <a:gdLst/>
            <a:ahLst/>
            <a:cxnLst/>
            <a:rect r="r" b="b" t="t" l="l"/>
            <a:pathLst>
              <a:path h="7710963" w="3457082">
                <a:moveTo>
                  <a:pt x="0" y="0"/>
                </a:moveTo>
                <a:lnTo>
                  <a:pt x="3457082" y="0"/>
                </a:lnTo>
                <a:lnTo>
                  <a:pt x="345708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4548" y="1288019"/>
            <a:ext cx="3457082" cy="7710963"/>
          </a:xfrm>
          <a:custGeom>
            <a:avLst/>
            <a:gdLst/>
            <a:ahLst/>
            <a:cxnLst/>
            <a:rect r="r" b="b" t="t" l="l"/>
            <a:pathLst>
              <a:path h="7710963" w="3457082">
                <a:moveTo>
                  <a:pt x="0" y="0"/>
                </a:moveTo>
                <a:lnTo>
                  <a:pt x="3457082" y="0"/>
                </a:lnTo>
                <a:lnTo>
                  <a:pt x="345708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18780" y="1288019"/>
            <a:ext cx="3457082" cy="7710963"/>
          </a:xfrm>
          <a:custGeom>
            <a:avLst/>
            <a:gdLst/>
            <a:ahLst/>
            <a:cxnLst/>
            <a:rect r="r" b="b" t="t" l="l"/>
            <a:pathLst>
              <a:path h="7710963" w="3457082">
                <a:moveTo>
                  <a:pt x="0" y="0"/>
                </a:moveTo>
                <a:lnTo>
                  <a:pt x="3457081" y="0"/>
                </a:lnTo>
                <a:lnTo>
                  <a:pt x="3457081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33011" y="1288019"/>
            <a:ext cx="3457082" cy="7710963"/>
          </a:xfrm>
          <a:custGeom>
            <a:avLst/>
            <a:gdLst/>
            <a:ahLst/>
            <a:cxnLst/>
            <a:rect r="r" b="b" t="t" l="l"/>
            <a:pathLst>
              <a:path h="7710963" w="3457082">
                <a:moveTo>
                  <a:pt x="0" y="0"/>
                </a:moveTo>
                <a:lnTo>
                  <a:pt x="3457082" y="0"/>
                </a:lnTo>
                <a:lnTo>
                  <a:pt x="3457082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47243" y="1288019"/>
            <a:ext cx="3457082" cy="7710963"/>
          </a:xfrm>
          <a:custGeom>
            <a:avLst/>
            <a:gdLst/>
            <a:ahLst/>
            <a:cxnLst/>
            <a:rect r="r" b="b" t="t" l="l"/>
            <a:pathLst>
              <a:path h="7710963" w="3457082">
                <a:moveTo>
                  <a:pt x="0" y="0"/>
                </a:moveTo>
                <a:lnTo>
                  <a:pt x="3457081" y="0"/>
                </a:lnTo>
                <a:lnTo>
                  <a:pt x="3457081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4839" y="300694"/>
            <a:ext cx="223427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6400" y="262594"/>
            <a:ext cx="4090818" cy="721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TEST CASES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690" y="241047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949" y="9407805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89975" y="171723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475" y="4239447"/>
            <a:ext cx="18081051" cy="1808105"/>
          </a:xfrm>
          <a:custGeom>
            <a:avLst/>
            <a:gdLst/>
            <a:ahLst/>
            <a:cxnLst/>
            <a:rect r="r" b="b" t="t" l="l"/>
            <a:pathLst>
              <a:path h="1808105" w="18081051">
                <a:moveTo>
                  <a:pt x="0" y="0"/>
                </a:moveTo>
                <a:lnTo>
                  <a:pt x="18081050" y="0"/>
                </a:lnTo>
                <a:lnTo>
                  <a:pt x="18081050" y="1808106"/>
                </a:lnTo>
                <a:lnTo>
                  <a:pt x="0" y="180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4839" y="124098"/>
            <a:ext cx="22190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400">
                <a:solidFill>
                  <a:srgbClr val="DC0E20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81202" y="238694"/>
            <a:ext cx="3953860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DC0E20"/>
                </a:solidFill>
                <a:latin typeface="Intro"/>
                <a:ea typeface="Intro"/>
                <a:cs typeface="Intro"/>
                <a:sym typeface="Intro"/>
              </a:rPr>
              <a:t>REGRESSION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98024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9360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3442" y="673034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0831" y="2066092"/>
            <a:ext cx="6422564" cy="130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10215" spc="-357">
                <a:solidFill>
                  <a:srgbClr val="DC0E20"/>
                </a:solidFill>
                <a:latin typeface="Intro"/>
                <a:ea typeface="Intro"/>
                <a:cs typeface="Intro"/>
                <a:sym typeface="Intro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849" y="981075"/>
            <a:ext cx="302558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400">
                <a:solidFill>
                  <a:srgbClr val="DC0E20"/>
                </a:solidFill>
                <a:latin typeface="TT Norms Bold"/>
                <a:ea typeface="TT Norms Bold"/>
                <a:cs typeface="TT Norms Bold"/>
                <a:sym typeface="TT Norms Bold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83889" y="2218492"/>
            <a:ext cx="9068610" cy="11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67"/>
              </a:lnSpc>
            </a:pPr>
            <a:r>
              <a:rPr lang="en-US" sz="10215" spc="-357">
                <a:solidFill>
                  <a:srgbClr val="DC0E20"/>
                </a:solidFill>
                <a:latin typeface="Intro"/>
                <a:ea typeface="Intro"/>
                <a:cs typeface="Intro"/>
                <a:sym typeface="Intro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5502" y="3540980"/>
            <a:ext cx="17016997" cy="427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4"/>
              </a:lnSpc>
              <a:spcBef>
                <a:spcPct val="0"/>
              </a:spcBef>
            </a:pPr>
            <a:r>
              <a:rPr lang="en-US" b="true" sz="4838">
                <a:solidFill>
                  <a:srgbClr val="DC0E20"/>
                </a:solidFill>
                <a:latin typeface="TT Norms Bold"/>
                <a:ea typeface="TT Norms Bold"/>
                <a:cs typeface="TT Norms Bold"/>
                <a:sym typeface="TT Norms Bold"/>
              </a:rPr>
              <a:t>THE PUP FITNESS CALENDAR IS A PLANNED TIMETABLE CREATED TO ENCOURAGE STUDENTS' PHYSICAL AND MENTAL WELLNESS. THE CALENDAR LISTS DIFFERENT WELLNESS AND FITNESS PROGRAMS RUN BY FLOPPY DISK.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98024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9360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3442" y="7064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80958" y="1386840"/>
            <a:ext cx="8227070" cy="3640912"/>
            <a:chOff x="0" y="0"/>
            <a:chExt cx="183661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6617" cy="812800"/>
            </a:xfrm>
            <a:custGeom>
              <a:avLst/>
              <a:gdLst/>
              <a:ahLst/>
              <a:cxnLst/>
              <a:rect r="r" b="b" t="t" l="l"/>
              <a:pathLst>
                <a:path h="812800" w="1836617">
                  <a:moveTo>
                    <a:pt x="21644" y="0"/>
                  </a:moveTo>
                  <a:lnTo>
                    <a:pt x="1814974" y="0"/>
                  </a:lnTo>
                  <a:cubicBezTo>
                    <a:pt x="1820714" y="0"/>
                    <a:pt x="1826219" y="2280"/>
                    <a:pt x="1830278" y="6339"/>
                  </a:cubicBezTo>
                  <a:cubicBezTo>
                    <a:pt x="1834337" y="10398"/>
                    <a:pt x="1836617" y="15903"/>
                    <a:pt x="1836617" y="21644"/>
                  </a:cubicBezTo>
                  <a:lnTo>
                    <a:pt x="1836617" y="791156"/>
                  </a:lnTo>
                  <a:cubicBezTo>
                    <a:pt x="1836617" y="796897"/>
                    <a:pt x="1834337" y="802402"/>
                    <a:pt x="1830278" y="806461"/>
                  </a:cubicBezTo>
                  <a:cubicBezTo>
                    <a:pt x="1826219" y="810520"/>
                    <a:pt x="1820714" y="812800"/>
                    <a:pt x="1814974" y="812800"/>
                  </a:cubicBezTo>
                  <a:lnTo>
                    <a:pt x="21644" y="812800"/>
                  </a:lnTo>
                  <a:cubicBezTo>
                    <a:pt x="15903" y="812800"/>
                    <a:pt x="10398" y="810520"/>
                    <a:pt x="6339" y="806461"/>
                  </a:cubicBezTo>
                  <a:cubicBezTo>
                    <a:pt x="2280" y="802402"/>
                    <a:pt x="0" y="796897"/>
                    <a:pt x="0" y="791156"/>
                  </a:cubicBezTo>
                  <a:lnTo>
                    <a:pt x="0" y="21644"/>
                  </a:lnTo>
                  <a:cubicBezTo>
                    <a:pt x="0" y="15903"/>
                    <a:pt x="2280" y="10398"/>
                    <a:pt x="6339" y="6339"/>
                  </a:cubicBezTo>
                  <a:cubicBezTo>
                    <a:pt x="10398" y="2280"/>
                    <a:pt x="15903" y="0"/>
                    <a:pt x="2164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170" r="0" b="-217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04849" y="981075"/>
            <a:ext cx="224948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79972" y="5143500"/>
            <a:ext cx="8227070" cy="3640912"/>
            <a:chOff x="0" y="0"/>
            <a:chExt cx="183661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36617" cy="812800"/>
            </a:xfrm>
            <a:custGeom>
              <a:avLst/>
              <a:gdLst/>
              <a:ahLst/>
              <a:cxnLst/>
              <a:rect r="r" b="b" t="t" l="l"/>
              <a:pathLst>
                <a:path h="812800" w="1836617">
                  <a:moveTo>
                    <a:pt x="21644" y="0"/>
                  </a:moveTo>
                  <a:lnTo>
                    <a:pt x="1814974" y="0"/>
                  </a:lnTo>
                  <a:cubicBezTo>
                    <a:pt x="1820714" y="0"/>
                    <a:pt x="1826219" y="2280"/>
                    <a:pt x="1830278" y="6339"/>
                  </a:cubicBezTo>
                  <a:cubicBezTo>
                    <a:pt x="1834337" y="10398"/>
                    <a:pt x="1836617" y="15903"/>
                    <a:pt x="1836617" y="21644"/>
                  </a:cubicBezTo>
                  <a:lnTo>
                    <a:pt x="1836617" y="791156"/>
                  </a:lnTo>
                  <a:cubicBezTo>
                    <a:pt x="1836617" y="796897"/>
                    <a:pt x="1834337" y="802402"/>
                    <a:pt x="1830278" y="806461"/>
                  </a:cubicBezTo>
                  <a:cubicBezTo>
                    <a:pt x="1826219" y="810520"/>
                    <a:pt x="1820714" y="812800"/>
                    <a:pt x="1814974" y="812800"/>
                  </a:cubicBezTo>
                  <a:lnTo>
                    <a:pt x="21644" y="812800"/>
                  </a:lnTo>
                  <a:cubicBezTo>
                    <a:pt x="15903" y="812800"/>
                    <a:pt x="10398" y="810520"/>
                    <a:pt x="6339" y="806461"/>
                  </a:cubicBezTo>
                  <a:cubicBezTo>
                    <a:pt x="2280" y="802402"/>
                    <a:pt x="0" y="796897"/>
                    <a:pt x="0" y="791156"/>
                  </a:cubicBezTo>
                  <a:lnTo>
                    <a:pt x="0" y="21644"/>
                  </a:lnTo>
                  <a:cubicBezTo>
                    <a:pt x="0" y="15903"/>
                    <a:pt x="2280" y="10398"/>
                    <a:pt x="6339" y="6339"/>
                  </a:cubicBezTo>
                  <a:cubicBezTo>
                    <a:pt x="10398" y="2280"/>
                    <a:pt x="15903" y="0"/>
                    <a:pt x="2164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170" r="0" b="-217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9972" y="1386840"/>
            <a:ext cx="8227070" cy="3640912"/>
            <a:chOff x="0" y="0"/>
            <a:chExt cx="1836617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36617" cy="812800"/>
            </a:xfrm>
            <a:custGeom>
              <a:avLst/>
              <a:gdLst/>
              <a:ahLst/>
              <a:cxnLst/>
              <a:rect r="r" b="b" t="t" l="l"/>
              <a:pathLst>
                <a:path h="812800" w="1836617">
                  <a:moveTo>
                    <a:pt x="21644" y="0"/>
                  </a:moveTo>
                  <a:lnTo>
                    <a:pt x="1814974" y="0"/>
                  </a:lnTo>
                  <a:cubicBezTo>
                    <a:pt x="1820714" y="0"/>
                    <a:pt x="1826219" y="2280"/>
                    <a:pt x="1830278" y="6339"/>
                  </a:cubicBezTo>
                  <a:cubicBezTo>
                    <a:pt x="1834337" y="10398"/>
                    <a:pt x="1836617" y="15903"/>
                    <a:pt x="1836617" y="21644"/>
                  </a:cubicBezTo>
                  <a:lnTo>
                    <a:pt x="1836617" y="791156"/>
                  </a:lnTo>
                  <a:cubicBezTo>
                    <a:pt x="1836617" y="796897"/>
                    <a:pt x="1834337" y="802402"/>
                    <a:pt x="1830278" y="806461"/>
                  </a:cubicBezTo>
                  <a:cubicBezTo>
                    <a:pt x="1826219" y="810520"/>
                    <a:pt x="1820714" y="812800"/>
                    <a:pt x="1814974" y="812800"/>
                  </a:cubicBezTo>
                  <a:lnTo>
                    <a:pt x="21644" y="812800"/>
                  </a:lnTo>
                  <a:cubicBezTo>
                    <a:pt x="15903" y="812800"/>
                    <a:pt x="10398" y="810520"/>
                    <a:pt x="6339" y="806461"/>
                  </a:cubicBezTo>
                  <a:cubicBezTo>
                    <a:pt x="2280" y="802402"/>
                    <a:pt x="0" y="796897"/>
                    <a:pt x="0" y="791156"/>
                  </a:cubicBezTo>
                  <a:lnTo>
                    <a:pt x="0" y="21644"/>
                  </a:lnTo>
                  <a:cubicBezTo>
                    <a:pt x="0" y="15903"/>
                    <a:pt x="2280" y="10398"/>
                    <a:pt x="6339" y="6339"/>
                  </a:cubicBezTo>
                  <a:cubicBezTo>
                    <a:pt x="10398" y="2280"/>
                    <a:pt x="15903" y="0"/>
                    <a:pt x="21644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084" r="0" b="-208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80958" y="5143500"/>
            <a:ext cx="8227070" cy="3640912"/>
            <a:chOff x="0" y="0"/>
            <a:chExt cx="183661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36617" cy="812800"/>
            </a:xfrm>
            <a:custGeom>
              <a:avLst/>
              <a:gdLst/>
              <a:ahLst/>
              <a:cxnLst/>
              <a:rect r="r" b="b" t="t" l="l"/>
              <a:pathLst>
                <a:path h="812800" w="1836617">
                  <a:moveTo>
                    <a:pt x="21644" y="0"/>
                  </a:moveTo>
                  <a:lnTo>
                    <a:pt x="1814974" y="0"/>
                  </a:lnTo>
                  <a:cubicBezTo>
                    <a:pt x="1820714" y="0"/>
                    <a:pt x="1826219" y="2280"/>
                    <a:pt x="1830278" y="6339"/>
                  </a:cubicBezTo>
                  <a:cubicBezTo>
                    <a:pt x="1834337" y="10398"/>
                    <a:pt x="1836617" y="15903"/>
                    <a:pt x="1836617" y="21644"/>
                  </a:cubicBezTo>
                  <a:lnTo>
                    <a:pt x="1836617" y="791156"/>
                  </a:lnTo>
                  <a:cubicBezTo>
                    <a:pt x="1836617" y="796897"/>
                    <a:pt x="1834337" y="802402"/>
                    <a:pt x="1830278" y="806461"/>
                  </a:cubicBezTo>
                  <a:cubicBezTo>
                    <a:pt x="1826219" y="810520"/>
                    <a:pt x="1820714" y="812800"/>
                    <a:pt x="1814974" y="812800"/>
                  </a:cubicBezTo>
                  <a:lnTo>
                    <a:pt x="21644" y="812800"/>
                  </a:lnTo>
                  <a:cubicBezTo>
                    <a:pt x="15903" y="812800"/>
                    <a:pt x="10398" y="810520"/>
                    <a:pt x="6339" y="806461"/>
                  </a:cubicBezTo>
                  <a:cubicBezTo>
                    <a:pt x="2280" y="802402"/>
                    <a:pt x="0" y="796897"/>
                    <a:pt x="0" y="791156"/>
                  </a:cubicBezTo>
                  <a:lnTo>
                    <a:pt x="0" y="21644"/>
                  </a:lnTo>
                  <a:cubicBezTo>
                    <a:pt x="0" y="15903"/>
                    <a:pt x="2280" y="10398"/>
                    <a:pt x="6339" y="6339"/>
                  </a:cubicBezTo>
                  <a:cubicBezTo>
                    <a:pt x="10398" y="2280"/>
                    <a:pt x="15903" y="0"/>
                    <a:pt x="21644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170" r="0" b="-217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368146" y="275081"/>
            <a:ext cx="555170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DOCUMENTATION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98024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9360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3442" y="673034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34088" y="1386840"/>
            <a:ext cx="5425212" cy="7549219"/>
            <a:chOff x="0" y="0"/>
            <a:chExt cx="1211129" cy="16852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1128" cy="1685293"/>
            </a:xfrm>
            <a:custGeom>
              <a:avLst/>
              <a:gdLst/>
              <a:ahLst/>
              <a:cxnLst/>
              <a:rect r="r" b="b" t="t" l="l"/>
              <a:pathLst>
                <a:path h="1685293" w="1211128">
                  <a:moveTo>
                    <a:pt x="32822" y="0"/>
                  </a:moveTo>
                  <a:lnTo>
                    <a:pt x="1178307" y="0"/>
                  </a:lnTo>
                  <a:cubicBezTo>
                    <a:pt x="1187012" y="0"/>
                    <a:pt x="1195360" y="3458"/>
                    <a:pt x="1201515" y="9613"/>
                  </a:cubicBezTo>
                  <a:cubicBezTo>
                    <a:pt x="1207670" y="15768"/>
                    <a:pt x="1211128" y="24117"/>
                    <a:pt x="1211128" y="32822"/>
                  </a:cubicBezTo>
                  <a:lnTo>
                    <a:pt x="1211128" y="1652472"/>
                  </a:lnTo>
                  <a:cubicBezTo>
                    <a:pt x="1211128" y="1670599"/>
                    <a:pt x="1196434" y="1685293"/>
                    <a:pt x="1178307" y="1685293"/>
                  </a:cubicBezTo>
                  <a:lnTo>
                    <a:pt x="32822" y="1685293"/>
                  </a:lnTo>
                  <a:cubicBezTo>
                    <a:pt x="14695" y="1685293"/>
                    <a:pt x="0" y="1670599"/>
                    <a:pt x="0" y="1652472"/>
                  </a:cubicBezTo>
                  <a:lnTo>
                    <a:pt x="0" y="32822"/>
                  </a:lnTo>
                  <a:cubicBezTo>
                    <a:pt x="0" y="14695"/>
                    <a:pt x="14695" y="0"/>
                    <a:pt x="32822" y="0"/>
                  </a:cubicBezTo>
                  <a:close/>
                </a:path>
              </a:pathLst>
            </a:custGeom>
            <a:blipFill>
              <a:blip r:embed="rId6"/>
              <a:stretch>
                <a:fillRect l="-2181" t="0" r="-218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9972" y="1386840"/>
            <a:ext cx="5322955" cy="7549219"/>
            <a:chOff x="0" y="0"/>
            <a:chExt cx="1188300" cy="16852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88300" cy="1685293"/>
            </a:xfrm>
            <a:custGeom>
              <a:avLst/>
              <a:gdLst/>
              <a:ahLst/>
              <a:cxnLst/>
              <a:rect r="r" b="b" t="t" l="l"/>
              <a:pathLst>
                <a:path h="1685293" w="1188300">
                  <a:moveTo>
                    <a:pt x="33452" y="0"/>
                  </a:moveTo>
                  <a:lnTo>
                    <a:pt x="1154848" y="0"/>
                  </a:lnTo>
                  <a:cubicBezTo>
                    <a:pt x="1163720" y="0"/>
                    <a:pt x="1172229" y="3524"/>
                    <a:pt x="1178502" y="9798"/>
                  </a:cubicBezTo>
                  <a:cubicBezTo>
                    <a:pt x="1184776" y="16071"/>
                    <a:pt x="1188300" y="24580"/>
                    <a:pt x="1188300" y="33452"/>
                  </a:cubicBezTo>
                  <a:lnTo>
                    <a:pt x="1188300" y="1651841"/>
                  </a:lnTo>
                  <a:cubicBezTo>
                    <a:pt x="1188300" y="1660713"/>
                    <a:pt x="1184776" y="1669222"/>
                    <a:pt x="1178502" y="1675496"/>
                  </a:cubicBezTo>
                  <a:cubicBezTo>
                    <a:pt x="1172229" y="1681769"/>
                    <a:pt x="1163720" y="1685293"/>
                    <a:pt x="1154848" y="1685293"/>
                  </a:cubicBezTo>
                  <a:lnTo>
                    <a:pt x="33452" y="1685293"/>
                  </a:lnTo>
                  <a:cubicBezTo>
                    <a:pt x="24580" y="1685293"/>
                    <a:pt x="16071" y="1681769"/>
                    <a:pt x="9798" y="1675496"/>
                  </a:cubicBezTo>
                  <a:cubicBezTo>
                    <a:pt x="3524" y="1669222"/>
                    <a:pt x="0" y="1660713"/>
                    <a:pt x="0" y="1651841"/>
                  </a:cubicBezTo>
                  <a:lnTo>
                    <a:pt x="0" y="33452"/>
                  </a:lnTo>
                  <a:cubicBezTo>
                    <a:pt x="0" y="24580"/>
                    <a:pt x="3524" y="16071"/>
                    <a:pt x="9798" y="9798"/>
                  </a:cubicBezTo>
                  <a:cubicBezTo>
                    <a:pt x="16071" y="3524"/>
                    <a:pt x="24580" y="0"/>
                    <a:pt x="33452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6348" r="0" b="-2634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255901" y="1386840"/>
            <a:ext cx="5425212" cy="7549219"/>
            <a:chOff x="0" y="0"/>
            <a:chExt cx="1211129" cy="16852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1128" cy="1685293"/>
            </a:xfrm>
            <a:custGeom>
              <a:avLst/>
              <a:gdLst/>
              <a:ahLst/>
              <a:cxnLst/>
              <a:rect r="r" b="b" t="t" l="l"/>
              <a:pathLst>
                <a:path h="1685293" w="1211128">
                  <a:moveTo>
                    <a:pt x="32822" y="0"/>
                  </a:moveTo>
                  <a:lnTo>
                    <a:pt x="1178307" y="0"/>
                  </a:lnTo>
                  <a:cubicBezTo>
                    <a:pt x="1187012" y="0"/>
                    <a:pt x="1195360" y="3458"/>
                    <a:pt x="1201515" y="9613"/>
                  </a:cubicBezTo>
                  <a:cubicBezTo>
                    <a:pt x="1207670" y="15768"/>
                    <a:pt x="1211128" y="24117"/>
                    <a:pt x="1211128" y="32822"/>
                  </a:cubicBezTo>
                  <a:lnTo>
                    <a:pt x="1211128" y="1652472"/>
                  </a:lnTo>
                  <a:cubicBezTo>
                    <a:pt x="1211128" y="1670599"/>
                    <a:pt x="1196434" y="1685293"/>
                    <a:pt x="1178307" y="1685293"/>
                  </a:cubicBezTo>
                  <a:lnTo>
                    <a:pt x="32822" y="1685293"/>
                  </a:lnTo>
                  <a:cubicBezTo>
                    <a:pt x="14695" y="1685293"/>
                    <a:pt x="0" y="1670599"/>
                    <a:pt x="0" y="1652472"/>
                  </a:cubicBezTo>
                  <a:lnTo>
                    <a:pt x="0" y="32822"/>
                  </a:lnTo>
                  <a:cubicBezTo>
                    <a:pt x="0" y="14695"/>
                    <a:pt x="14695" y="0"/>
                    <a:pt x="32822" y="0"/>
                  </a:cubicBezTo>
                  <a:close/>
                </a:path>
              </a:pathLst>
            </a:custGeom>
            <a:blipFill>
              <a:blip r:embed="rId8"/>
              <a:stretch>
                <a:fillRect l="-2181" t="0" r="-2181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04849" y="981075"/>
            <a:ext cx="302558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400">
                <a:solidFill>
                  <a:srgbClr val="DC0E20"/>
                </a:solidFill>
                <a:latin typeface="TT Norms Bold"/>
                <a:ea typeface="TT Norms Bold"/>
                <a:cs typeface="TT Norms Bold"/>
                <a:sym typeface="TT Norms Bold"/>
              </a:rPr>
              <a:t>STUDIO SHODWE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68146" y="275081"/>
            <a:ext cx="5551709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E60D20"/>
                </a:solidFill>
                <a:latin typeface="TT Norms Bold"/>
                <a:ea typeface="TT Norms Bold"/>
                <a:cs typeface="TT Norms Bold"/>
                <a:sym typeface="TT Norms Bold"/>
              </a:rPr>
              <a:t>DOCUMENTATION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721454"/>
            <a:ext cx="17729907" cy="17729907"/>
          </a:xfrm>
          <a:custGeom>
            <a:avLst/>
            <a:gdLst/>
            <a:ahLst/>
            <a:cxnLst/>
            <a:rect r="r" b="b" t="t" l="l"/>
            <a:pathLst>
              <a:path h="17729907" w="17729907">
                <a:moveTo>
                  <a:pt x="0" y="0"/>
                </a:moveTo>
                <a:lnTo>
                  <a:pt x="17729907" y="0"/>
                </a:lnTo>
                <a:lnTo>
                  <a:pt x="17729907" y="17729908"/>
                </a:lnTo>
                <a:lnTo>
                  <a:pt x="0" y="17729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9470" y="2185267"/>
            <a:ext cx="988220" cy="337791"/>
          </a:xfrm>
          <a:custGeom>
            <a:avLst/>
            <a:gdLst/>
            <a:ahLst/>
            <a:cxnLst/>
            <a:rect r="r" b="b" t="t" l="l"/>
            <a:pathLst>
              <a:path h="337791" w="988220">
                <a:moveTo>
                  <a:pt x="0" y="0"/>
                </a:moveTo>
                <a:lnTo>
                  <a:pt x="988220" y="0"/>
                </a:lnTo>
                <a:lnTo>
                  <a:pt x="988220" y="337792"/>
                </a:lnTo>
                <a:lnTo>
                  <a:pt x="0" y="337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00004" y="3641907"/>
            <a:ext cx="11287991" cy="233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34"/>
              </a:lnSpc>
            </a:pPr>
            <a:r>
              <a:rPr lang="en-US" sz="20812" spc="-728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THANK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83336" y="6027389"/>
            <a:ext cx="10121328" cy="32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30"/>
              </a:lnSpc>
            </a:pPr>
            <a:r>
              <a:rPr lang="en-US" sz="28756" spc="-1006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89360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83442" y="7064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82249" y="2021430"/>
            <a:ext cx="4656281" cy="60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0"/>
              </a:lnSpc>
            </a:pPr>
            <a:r>
              <a:rPr lang="en-US" b="true" sz="3693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STUDIO SHODWE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98024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9360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3442" y="7064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0831" y="2335085"/>
            <a:ext cx="2713165" cy="2378378"/>
            <a:chOff x="0" y="0"/>
            <a:chExt cx="812800" cy="7125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2506"/>
            </a:xfrm>
            <a:custGeom>
              <a:avLst/>
              <a:gdLst/>
              <a:ahLst/>
              <a:cxnLst/>
              <a:rect r="r" b="b" t="t" l="l"/>
              <a:pathLst>
                <a:path h="71250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2506"/>
                  </a:lnTo>
                  <a:lnTo>
                    <a:pt x="0" y="712506"/>
                  </a:lnTo>
                  <a:close/>
                </a:path>
              </a:pathLst>
            </a:custGeom>
            <a:blipFill>
              <a:blip r:embed="rId6"/>
              <a:stretch>
                <a:fillRect l="0" t="-205" r="0" b="-1387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719514" y="1522095"/>
            <a:ext cx="10804270" cy="93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1"/>
              </a:lnSpc>
            </a:pPr>
            <a:r>
              <a:rPr lang="en-US" sz="8219" spc="-287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OUR 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02415" y="1550670"/>
            <a:ext cx="5638467" cy="98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785"/>
              </a:lnSpc>
              <a:spcBef>
                <a:spcPct val="0"/>
              </a:spcBef>
            </a:pPr>
            <a:r>
              <a:rPr lang="en-US" sz="8699" spc="-304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OUR TEAM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719514" y="5665963"/>
            <a:ext cx="2692603" cy="2355625"/>
            <a:chOff x="0" y="0"/>
            <a:chExt cx="929073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9073" cy="812800"/>
            </a:xfrm>
            <a:custGeom>
              <a:avLst/>
              <a:gdLst/>
              <a:ahLst/>
              <a:cxnLst/>
              <a:rect r="r" b="b" t="t" l="l"/>
              <a:pathLst>
                <a:path h="812800" w="929073">
                  <a:moveTo>
                    <a:pt x="0" y="0"/>
                  </a:moveTo>
                  <a:lnTo>
                    <a:pt x="929073" y="0"/>
                  </a:lnTo>
                  <a:lnTo>
                    <a:pt x="92907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0" t="-10695" r="0" b="-4171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71018" y="2335085"/>
            <a:ext cx="2713165" cy="2378378"/>
            <a:chOff x="0" y="0"/>
            <a:chExt cx="812800" cy="7125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2506"/>
            </a:xfrm>
            <a:custGeom>
              <a:avLst/>
              <a:gdLst/>
              <a:ahLst/>
              <a:cxnLst/>
              <a:rect r="r" b="b" t="t" l="l"/>
              <a:pathLst>
                <a:path h="71250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2506"/>
                  </a:lnTo>
                  <a:lnTo>
                    <a:pt x="0" y="712506"/>
                  </a:lnTo>
                  <a:close/>
                </a:path>
              </a:pathLst>
            </a:custGeom>
            <a:blipFill>
              <a:blip r:embed="rId8"/>
              <a:stretch>
                <a:fillRect l="0" t="-7038" r="0" b="-7038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803751" y="2335085"/>
            <a:ext cx="2713165" cy="2378378"/>
            <a:chOff x="0" y="0"/>
            <a:chExt cx="812800" cy="7125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2506"/>
            </a:xfrm>
            <a:custGeom>
              <a:avLst/>
              <a:gdLst/>
              <a:ahLst/>
              <a:cxnLst/>
              <a:rect r="r" b="b" t="t" l="l"/>
              <a:pathLst>
                <a:path h="71250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2506"/>
                  </a:lnTo>
                  <a:lnTo>
                    <a:pt x="0" y="712506"/>
                  </a:lnTo>
                  <a:close/>
                </a:path>
              </a:pathLst>
            </a:custGeom>
            <a:blipFill>
              <a:blip r:embed="rId9"/>
              <a:stretch>
                <a:fillRect l="0" t="-7038" r="0" b="-7038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040916" y="2335085"/>
            <a:ext cx="2713165" cy="2378378"/>
            <a:chOff x="0" y="0"/>
            <a:chExt cx="812800" cy="7125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2506"/>
            </a:xfrm>
            <a:custGeom>
              <a:avLst/>
              <a:gdLst/>
              <a:ahLst/>
              <a:cxnLst/>
              <a:rect r="r" b="b" t="t" l="l"/>
              <a:pathLst>
                <a:path h="71250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2506"/>
                  </a:lnTo>
                  <a:lnTo>
                    <a:pt x="0" y="712506"/>
                  </a:lnTo>
                  <a:close/>
                </a:path>
              </a:pathLst>
            </a:custGeom>
            <a:blipFill>
              <a:blip r:embed="rId10"/>
              <a:stretch>
                <a:fillRect l="0" t="-8039" r="0" b="-40259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775347" y="5665963"/>
            <a:ext cx="2692603" cy="2355625"/>
            <a:chOff x="0" y="0"/>
            <a:chExt cx="929073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9073" cy="812800"/>
            </a:xfrm>
            <a:custGeom>
              <a:avLst/>
              <a:gdLst/>
              <a:ahLst/>
              <a:cxnLst/>
              <a:rect r="r" b="b" t="t" l="l"/>
              <a:pathLst>
                <a:path h="812800" w="929073">
                  <a:moveTo>
                    <a:pt x="0" y="0"/>
                  </a:moveTo>
                  <a:lnTo>
                    <a:pt x="929073" y="0"/>
                  </a:lnTo>
                  <a:lnTo>
                    <a:pt x="92907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1"/>
              <a:stretch>
                <a:fillRect l="-1463" t="0" r="-1463" b="-1765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945693" y="5670263"/>
            <a:ext cx="2692603" cy="2351325"/>
          </a:xfrm>
          <a:custGeom>
            <a:avLst/>
            <a:gdLst/>
            <a:ahLst/>
            <a:cxnLst/>
            <a:rect r="r" b="b" t="t" l="l"/>
            <a:pathLst>
              <a:path h="2351325" w="2692603">
                <a:moveTo>
                  <a:pt x="0" y="0"/>
                </a:moveTo>
                <a:lnTo>
                  <a:pt x="2692603" y="0"/>
                </a:lnTo>
                <a:lnTo>
                  <a:pt x="2692603" y="2351325"/>
                </a:lnTo>
                <a:lnTo>
                  <a:pt x="0" y="2351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340" t="0" r="-20729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945693" y="5651546"/>
            <a:ext cx="2692603" cy="2370041"/>
          </a:xfrm>
          <a:custGeom>
            <a:avLst/>
            <a:gdLst/>
            <a:ahLst/>
            <a:cxnLst/>
            <a:rect r="r" b="b" t="t" l="l"/>
            <a:pathLst>
              <a:path h="2370041" w="2692603">
                <a:moveTo>
                  <a:pt x="0" y="0"/>
                </a:moveTo>
                <a:lnTo>
                  <a:pt x="2692603" y="0"/>
                </a:lnTo>
                <a:lnTo>
                  <a:pt x="2692603" y="2370042"/>
                </a:lnTo>
                <a:lnTo>
                  <a:pt x="0" y="23700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1570" r="0" b="-47537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04849" y="981075"/>
            <a:ext cx="223701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7789" y="4756666"/>
            <a:ext cx="3059249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GIREMIE MARTINEZ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4849" y="5095875"/>
            <a:ext cx="3059249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TEAM LEADER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73543" y="4756666"/>
            <a:ext cx="3315176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JOHN ANDREI RIVERA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1506" y="5095875"/>
            <a:ext cx="3059249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PROJECT MANAGER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35732" y="4756666"/>
            <a:ext cx="4256263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GIOVANNI C. BRASUELA JR.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34239" y="5095875"/>
            <a:ext cx="3059249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DEVELOPER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864344" y="4756666"/>
            <a:ext cx="3059249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LESTER CORTEZ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71404" y="5095875"/>
            <a:ext cx="3059249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DEVELOPER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54029" y="8097788"/>
            <a:ext cx="3059249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JOAN MAE CORBES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61089" y="8436997"/>
            <a:ext cx="3059249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WILDCARD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19562" y="8097788"/>
            <a:ext cx="3455936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BRYANT RODRIGUEZ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50434" y="8436997"/>
            <a:ext cx="3542428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QUALITY ASSURANCE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078009" y="8097788"/>
            <a:ext cx="3968553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JOHN EDUARD MABUNGA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289530" y="8436997"/>
            <a:ext cx="3545511" cy="38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2"/>
              </a:lnSpc>
              <a:spcBef>
                <a:spcPct val="0"/>
              </a:spcBef>
            </a:pPr>
            <a:r>
              <a:rPr lang="en-US" b="true" sz="2287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QUALITY ASSURANCE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037" y="384218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9360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3442" y="673034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18391" y="2976012"/>
            <a:ext cx="769361" cy="817831"/>
            <a:chOff x="0" y="0"/>
            <a:chExt cx="202630" cy="2153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630" cy="215396"/>
            </a:xfrm>
            <a:custGeom>
              <a:avLst/>
              <a:gdLst/>
              <a:ahLst/>
              <a:cxnLst/>
              <a:rect r="r" b="b" t="t" l="l"/>
              <a:pathLst>
                <a:path h="215396" w="202630">
                  <a:moveTo>
                    <a:pt x="0" y="0"/>
                  </a:moveTo>
                  <a:lnTo>
                    <a:pt x="202630" y="0"/>
                  </a:lnTo>
                  <a:lnTo>
                    <a:pt x="202630" y="215396"/>
                  </a:lnTo>
                  <a:lnTo>
                    <a:pt x="0" y="21539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630" cy="263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50461" y="4832645"/>
            <a:ext cx="769361" cy="817831"/>
            <a:chOff x="0" y="0"/>
            <a:chExt cx="202630" cy="2153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630" cy="215396"/>
            </a:xfrm>
            <a:custGeom>
              <a:avLst/>
              <a:gdLst/>
              <a:ahLst/>
              <a:cxnLst/>
              <a:rect r="r" b="b" t="t" l="l"/>
              <a:pathLst>
                <a:path h="215396" w="202630">
                  <a:moveTo>
                    <a:pt x="0" y="0"/>
                  </a:moveTo>
                  <a:lnTo>
                    <a:pt x="202630" y="0"/>
                  </a:lnTo>
                  <a:lnTo>
                    <a:pt x="202630" y="215396"/>
                  </a:lnTo>
                  <a:lnTo>
                    <a:pt x="0" y="21539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2630" cy="263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381623" y="8936059"/>
            <a:ext cx="13090579" cy="712497"/>
            <a:chOff x="0" y="0"/>
            <a:chExt cx="3447725" cy="1876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47725" cy="187654"/>
            </a:xfrm>
            <a:custGeom>
              <a:avLst/>
              <a:gdLst/>
              <a:ahLst/>
              <a:cxnLst/>
              <a:rect r="r" b="b" t="t" l="l"/>
              <a:pathLst>
                <a:path h="187654" w="3447725">
                  <a:moveTo>
                    <a:pt x="0" y="0"/>
                  </a:moveTo>
                  <a:lnTo>
                    <a:pt x="3447725" y="0"/>
                  </a:lnTo>
                  <a:lnTo>
                    <a:pt x="3447725" y="187654"/>
                  </a:lnTo>
                  <a:lnTo>
                    <a:pt x="0" y="187654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447725" cy="235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85492" y="6827532"/>
            <a:ext cx="769361" cy="817831"/>
            <a:chOff x="0" y="0"/>
            <a:chExt cx="202630" cy="2153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2630" cy="215396"/>
            </a:xfrm>
            <a:custGeom>
              <a:avLst/>
              <a:gdLst/>
              <a:ahLst/>
              <a:cxnLst/>
              <a:rect r="r" b="b" t="t" l="l"/>
              <a:pathLst>
                <a:path h="215396" w="202630">
                  <a:moveTo>
                    <a:pt x="0" y="0"/>
                  </a:moveTo>
                  <a:lnTo>
                    <a:pt x="202630" y="0"/>
                  </a:lnTo>
                  <a:lnTo>
                    <a:pt x="202630" y="215396"/>
                  </a:lnTo>
                  <a:lnTo>
                    <a:pt x="0" y="21539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02630" cy="263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292135" y="6244771"/>
            <a:ext cx="1983353" cy="1983353"/>
          </a:xfrm>
          <a:custGeom>
            <a:avLst/>
            <a:gdLst/>
            <a:ahLst/>
            <a:cxnLst/>
            <a:rect r="r" b="b" t="t" l="l"/>
            <a:pathLst>
              <a:path h="1983353" w="1983353">
                <a:moveTo>
                  <a:pt x="0" y="0"/>
                </a:moveTo>
                <a:lnTo>
                  <a:pt x="1983353" y="0"/>
                </a:lnTo>
                <a:lnTo>
                  <a:pt x="1983353" y="1983353"/>
                </a:lnTo>
                <a:lnTo>
                  <a:pt x="0" y="1983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64260" y="4313244"/>
            <a:ext cx="2472514" cy="1856634"/>
          </a:xfrm>
          <a:custGeom>
            <a:avLst/>
            <a:gdLst/>
            <a:ahLst/>
            <a:cxnLst/>
            <a:rect r="r" b="b" t="t" l="l"/>
            <a:pathLst>
              <a:path h="1856634" w="2472514">
                <a:moveTo>
                  <a:pt x="0" y="0"/>
                </a:moveTo>
                <a:lnTo>
                  <a:pt x="2472514" y="0"/>
                </a:lnTo>
                <a:lnTo>
                  <a:pt x="2472514" y="1856634"/>
                </a:lnTo>
                <a:lnTo>
                  <a:pt x="0" y="1856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56689" y="2525322"/>
            <a:ext cx="2007571" cy="1719211"/>
          </a:xfrm>
          <a:custGeom>
            <a:avLst/>
            <a:gdLst/>
            <a:ahLst/>
            <a:cxnLst/>
            <a:rect r="r" b="b" t="t" l="l"/>
            <a:pathLst>
              <a:path h="1719211" w="2007571">
                <a:moveTo>
                  <a:pt x="0" y="0"/>
                </a:moveTo>
                <a:lnTo>
                  <a:pt x="2007571" y="0"/>
                </a:lnTo>
                <a:lnTo>
                  <a:pt x="2007571" y="1719211"/>
                </a:lnTo>
                <a:lnTo>
                  <a:pt x="0" y="1719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92562" y="1370842"/>
            <a:ext cx="5295353" cy="11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7"/>
              </a:lnSpc>
            </a:pPr>
            <a:r>
              <a:rPr lang="en-US" sz="10215" spc="-357">
                <a:solidFill>
                  <a:srgbClr val="DC0E20"/>
                </a:solidFill>
                <a:latin typeface="Intro"/>
                <a:ea typeface="Intro"/>
                <a:cs typeface="Intro"/>
                <a:sym typeface="Intro"/>
              </a:rPr>
              <a:t>PROB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9186" y="267269"/>
            <a:ext cx="227992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400">
                <a:solidFill>
                  <a:srgbClr val="DC0E20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35094" y="2842002"/>
            <a:ext cx="6184617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C0E20"/>
                </a:solidFill>
                <a:latin typeface="TT Norms"/>
                <a:ea typeface="TT Norms"/>
                <a:cs typeface="TT Norms"/>
                <a:sym typeface="TT Norms"/>
              </a:rPr>
              <a:t>Lower user engagement with scheduled exercise.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33366" y="1370842"/>
            <a:ext cx="2710488" cy="11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7"/>
              </a:lnSpc>
            </a:pPr>
            <a:r>
              <a:rPr lang="en-US" sz="10215" spc="-357">
                <a:solidFill>
                  <a:srgbClr val="DC0E20"/>
                </a:solidFill>
                <a:latin typeface="Intro"/>
                <a:ea typeface="Intro"/>
                <a:cs typeface="Intro"/>
                <a:sym typeface="Intro"/>
              </a:rPr>
              <a:t>LEM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8081" y="3025567"/>
            <a:ext cx="589980" cy="64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3"/>
              </a:lnSpc>
              <a:spcBef>
                <a:spcPct val="0"/>
              </a:spcBef>
            </a:pPr>
            <a:r>
              <a:rPr lang="en-US" sz="379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40152" y="4882201"/>
            <a:ext cx="589980" cy="64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3"/>
              </a:lnSpc>
              <a:spcBef>
                <a:spcPct val="0"/>
              </a:spcBef>
            </a:pPr>
            <a:r>
              <a:rPr lang="en-US" sz="379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99118" y="4698635"/>
            <a:ext cx="6184617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C0E20"/>
                </a:solidFill>
                <a:latin typeface="TT Norms"/>
                <a:ea typeface="TT Norms"/>
                <a:cs typeface="TT Norms"/>
                <a:sym typeface="TT Norms"/>
              </a:rPr>
              <a:t>Complexity in scheduling and managing exercise.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375183" y="6877087"/>
            <a:ext cx="589980" cy="64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3"/>
              </a:lnSpc>
              <a:spcBef>
                <a:spcPct val="0"/>
              </a:spcBef>
            </a:pPr>
            <a:r>
              <a:rPr lang="en-US" sz="379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34149" y="6693522"/>
            <a:ext cx="6184617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C0E20"/>
                </a:solidFill>
                <a:latin typeface="TT Norms"/>
                <a:ea typeface="TT Norms"/>
                <a:cs typeface="TT Norms"/>
                <a:sym typeface="TT Norms"/>
              </a:rPr>
              <a:t>Unavailable Youtube Links for workouts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7114" y="429871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883442" y="894583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7429" y="429871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82424" y="2967674"/>
            <a:ext cx="769361" cy="817831"/>
            <a:chOff x="0" y="0"/>
            <a:chExt cx="202630" cy="2153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630" cy="215396"/>
            </a:xfrm>
            <a:custGeom>
              <a:avLst/>
              <a:gdLst/>
              <a:ahLst/>
              <a:cxnLst/>
              <a:rect r="r" b="b" t="t" l="l"/>
              <a:pathLst>
                <a:path h="215396" w="202630">
                  <a:moveTo>
                    <a:pt x="0" y="0"/>
                  </a:moveTo>
                  <a:lnTo>
                    <a:pt x="202630" y="0"/>
                  </a:lnTo>
                  <a:lnTo>
                    <a:pt x="202630" y="215396"/>
                  </a:lnTo>
                  <a:lnTo>
                    <a:pt x="0" y="21539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2630" cy="263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42433" y="4734584"/>
            <a:ext cx="769361" cy="817831"/>
            <a:chOff x="0" y="0"/>
            <a:chExt cx="202630" cy="2153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630" cy="215396"/>
            </a:xfrm>
            <a:custGeom>
              <a:avLst/>
              <a:gdLst/>
              <a:ahLst/>
              <a:cxnLst/>
              <a:rect r="r" b="b" t="t" l="l"/>
              <a:pathLst>
                <a:path h="215396" w="202630">
                  <a:moveTo>
                    <a:pt x="0" y="0"/>
                  </a:moveTo>
                  <a:lnTo>
                    <a:pt x="202630" y="0"/>
                  </a:lnTo>
                  <a:lnTo>
                    <a:pt x="202630" y="215396"/>
                  </a:lnTo>
                  <a:lnTo>
                    <a:pt x="0" y="21539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2630" cy="263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140239" y="8911831"/>
            <a:ext cx="13090579" cy="712497"/>
            <a:chOff x="0" y="0"/>
            <a:chExt cx="3447725" cy="1876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47725" cy="187654"/>
            </a:xfrm>
            <a:custGeom>
              <a:avLst/>
              <a:gdLst/>
              <a:ahLst/>
              <a:cxnLst/>
              <a:rect r="r" b="b" t="t" l="l"/>
              <a:pathLst>
                <a:path h="187654" w="3447725">
                  <a:moveTo>
                    <a:pt x="0" y="0"/>
                  </a:moveTo>
                  <a:lnTo>
                    <a:pt x="3447725" y="0"/>
                  </a:lnTo>
                  <a:lnTo>
                    <a:pt x="3447725" y="187654"/>
                  </a:lnTo>
                  <a:lnTo>
                    <a:pt x="0" y="187654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447725" cy="235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90958" y="6759499"/>
            <a:ext cx="769361" cy="817831"/>
            <a:chOff x="0" y="0"/>
            <a:chExt cx="202630" cy="2153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2630" cy="215396"/>
            </a:xfrm>
            <a:custGeom>
              <a:avLst/>
              <a:gdLst/>
              <a:ahLst/>
              <a:cxnLst/>
              <a:rect r="r" b="b" t="t" l="l"/>
              <a:pathLst>
                <a:path h="215396" w="202630">
                  <a:moveTo>
                    <a:pt x="0" y="0"/>
                  </a:moveTo>
                  <a:lnTo>
                    <a:pt x="202630" y="0"/>
                  </a:lnTo>
                  <a:lnTo>
                    <a:pt x="202630" y="215396"/>
                  </a:lnTo>
                  <a:lnTo>
                    <a:pt x="0" y="21539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02630" cy="263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299477" y="2289313"/>
            <a:ext cx="2174555" cy="2174555"/>
          </a:xfrm>
          <a:custGeom>
            <a:avLst/>
            <a:gdLst/>
            <a:ahLst/>
            <a:cxnLst/>
            <a:rect r="r" b="b" t="t" l="l"/>
            <a:pathLst>
              <a:path h="2174555" w="2174555">
                <a:moveTo>
                  <a:pt x="0" y="0"/>
                </a:moveTo>
                <a:lnTo>
                  <a:pt x="2174555" y="0"/>
                </a:lnTo>
                <a:lnTo>
                  <a:pt x="2174555" y="2174554"/>
                </a:lnTo>
                <a:lnTo>
                  <a:pt x="0" y="217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411083" y="4510453"/>
            <a:ext cx="2888394" cy="1733036"/>
          </a:xfrm>
          <a:custGeom>
            <a:avLst/>
            <a:gdLst/>
            <a:ahLst/>
            <a:cxnLst/>
            <a:rect r="r" b="b" t="t" l="l"/>
            <a:pathLst>
              <a:path h="1733036" w="2888394">
                <a:moveTo>
                  <a:pt x="0" y="0"/>
                </a:moveTo>
                <a:lnTo>
                  <a:pt x="2888394" y="0"/>
                </a:lnTo>
                <a:lnTo>
                  <a:pt x="2888394" y="1733036"/>
                </a:lnTo>
                <a:lnTo>
                  <a:pt x="0" y="17330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950929" y="6367314"/>
            <a:ext cx="2506625" cy="2420033"/>
          </a:xfrm>
          <a:custGeom>
            <a:avLst/>
            <a:gdLst/>
            <a:ahLst/>
            <a:cxnLst/>
            <a:rect r="r" b="b" t="t" l="l"/>
            <a:pathLst>
              <a:path h="2420033" w="2506625">
                <a:moveTo>
                  <a:pt x="0" y="0"/>
                </a:moveTo>
                <a:lnTo>
                  <a:pt x="2506626" y="0"/>
                </a:lnTo>
                <a:lnTo>
                  <a:pt x="2506626" y="2420033"/>
                </a:lnTo>
                <a:lnTo>
                  <a:pt x="0" y="2420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950341" y="1358671"/>
            <a:ext cx="5295353" cy="11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7"/>
              </a:lnSpc>
            </a:pPr>
            <a:r>
              <a:rPr lang="en-US" sz="10215" spc="-357">
                <a:solidFill>
                  <a:srgbClr val="DC0E20"/>
                </a:solidFill>
                <a:latin typeface="Intro"/>
                <a:ea typeface="Intro"/>
                <a:cs typeface="Intro"/>
                <a:sym typeface="Intro"/>
              </a:rPr>
              <a:t>SOLU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03263" y="312922"/>
            <a:ext cx="227992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400">
                <a:solidFill>
                  <a:srgbClr val="DC0E20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6754" y="3095602"/>
            <a:ext cx="6184617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C0E20"/>
                </a:solidFill>
                <a:latin typeface="TT Norms"/>
                <a:ea typeface="TT Norms"/>
                <a:cs typeface="TT Norms"/>
                <a:sym typeface="TT Norms"/>
              </a:rPr>
              <a:t>Personalized Reminders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23751" y="1358671"/>
            <a:ext cx="3501804" cy="11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7"/>
              </a:lnSpc>
            </a:pPr>
            <a:r>
              <a:rPr lang="en-US" sz="10215" spc="-357">
                <a:solidFill>
                  <a:srgbClr val="DC0E20"/>
                </a:solidFill>
                <a:latin typeface="Intro"/>
                <a:ea typeface="Intro"/>
                <a:cs typeface="Intro"/>
                <a:sym typeface="Intro"/>
              </a:rPr>
              <a:t>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72115" y="3017230"/>
            <a:ext cx="589980" cy="64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3"/>
              </a:lnSpc>
              <a:spcBef>
                <a:spcPct val="0"/>
              </a:spcBef>
            </a:pPr>
            <a:r>
              <a:rPr lang="en-US" sz="379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32124" y="4784140"/>
            <a:ext cx="589980" cy="64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3"/>
              </a:lnSpc>
              <a:spcBef>
                <a:spcPct val="0"/>
              </a:spcBef>
            </a:pPr>
            <a:r>
              <a:rPr lang="en-US" sz="379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10357" y="4921834"/>
            <a:ext cx="6184617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C0E20"/>
                </a:solidFill>
                <a:latin typeface="TT Norms"/>
                <a:ea typeface="TT Norms"/>
                <a:cs typeface="TT Norms"/>
                <a:sym typeface="TT Norms"/>
              </a:rPr>
              <a:t>Simplify the Interface.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80649" y="6809054"/>
            <a:ext cx="589980" cy="64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3"/>
              </a:lnSpc>
              <a:spcBef>
                <a:spcPct val="0"/>
              </a:spcBef>
            </a:pPr>
            <a:r>
              <a:rPr lang="en-US" sz="3795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27771" y="6887427"/>
            <a:ext cx="6184617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DC0E20"/>
                </a:solidFill>
                <a:latin typeface="TT Norms"/>
                <a:ea typeface="TT Norms"/>
                <a:cs typeface="TT Norms"/>
                <a:sym typeface="TT Norms"/>
              </a:rPr>
              <a:t>Back-up Links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0" y="41135"/>
            <a:ext cx="10228057" cy="10228057"/>
          </a:xfrm>
          <a:custGeom>
            <a:avLst/>
            <a:gdLst/>
            <a:ahLst/>
            <a:cxnLst/>
            <a:rect r="r" b="b" t="t" l="l"/>
            <a:pathLst>
              <a:path h="10228057" w="10228057">
                <a:moveTo>
                  <a:pt x="0" y="0"/>
                </a:moveTo>
                <a:lnTo>
                  <a:pt x="10228057" y="0"/>
                </a:lnTo>
                <a:lnTo>
                  <a:pt x="10228057" y="10228057"/>
                </a:lnTo>
                <a:lnTo>
                  <a:pt x="0" y="1022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57967" y="6156979"/>
            <a:ext cx="2681096" cy="807487"/>
            <a:chOff x="0" y="0"/>
            <a:chExt cx="563958" cy="1698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3101" y="0"/>
                  </a:moveTo>
                  <a:lnTo>
                    <a:pt x="540857" y="0"/>
                  </a:lnTo>
                  <a:cubicBezTo>
                    <a:pt x="546984" y="0"/>
                    <a:pt x="552859" y="2434"/>
                    <a:pt x="557192" y="6766"/>
                  </a:cubicBezTo>
                  <a:cubicBezTo>
                    <a:pt x="561524" y="11098"/>
                    <a:pt x="563958" y="16974"/>
                    <a:pt x="563958" y="23101"/>
                  </a:cubicBezTo>
                  <a:lnTo>
                    <a:pt x="563958" y="146751"/>
                  </a:lnTo>
                  <a:cubicBezTo>
                    <a:pt x="563958" y="159509"/>
                    <a:pt x="553615" y="169852"/>
                    <a:pt x="540857" y="169852"/>
                  </a:cubicBezTo>
                  <a:lnTo>
                    <a:pt x="23101" y="169852"/>
                  </a:lnTo>
                  <a:cubicBezTo>
                    <a:pt x="16974" y="169852"/>
                    <a:pt x="11098" y="167418"/>
                    <a:pt x="6766" y="163086"/>
                  </a:cubicBezTo>
                  <a:cubicBezTo>
                    <a:pt x="2434" y="158753"/>
                    <a:pt x="0" y="152878"/>
                    <a:pt x="0" y="146751"/>
                  </a:cubicBezTo>
                  <a:lnTo>
                    <a:pt x="0" y="23101"/>
                  </a:lnTo>
                  <a:cubicBezTo>
                    <a:pt x="0" y="16974"/>
                    <a:pt x="2434" y="11098"/>
                    <a:pt x="6766" y="6766"/>
                  </a:cubicBezTo>
                  <a:cubicBezTo>
                    <a:pt x="11098" y="2434"/>
                    <a:pt x="16974" y="0"/>
                    <a:pt x="2310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INPUT</a:t>
              </a:r>
            </a:p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(If not registered)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11753" y="3212007"/>
            <a:ext cx="2681096" cy="807487"/>
            <a:chOff x="0" y="0"/>
            <a:chExt cx="563958" cy="1698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3101" y="0"/>
                  </a:moveTo>
                  <a:lnTo>
                    <a:pt x="540857" y="0"/>
                  </a:lnTo>
                  <a:cubicBezTo>
                    <a:pt x="546984" y="0"/>
                    <a:pt x="552859" y="2434"/>
                    <a:pt x="557192" y="6766"/>
                  </a:cubicBezTo>
                  <a:cubicBezTo>
                    <a:pt x="561524" y="11098"/>
                    <a:pt x="563958" y="16974"/>
                    <a:pt x="563958" y="23101"/>
                  </a:cubicBezTo>
                  <a:lnTo>
                    <a:pt x="563958" y="146751"/>
                  </a:lnTo>
                  <a:cubicBezTo>
                    <a:pt x="563958" y="159509"/>
                    <a:pt x="553615" y="169852"/>
                    <a:pt x="540857" y="169852"/>
                  </a:cubicBezTo>
                  <a:lnTo>
                    <a:pt x="23101" y="169852"/>
                  </a:lnTo>
                  <a:cubicBezTo>
                    <a:pt x="16974" y="169852"/>
                    <a:pt x="11098" y="167418"/>
                    <a:pt x="6766" y="163086"/>
                  </a:cubicBezTo>
                  <a:cubicBezTo>
                    <a:pt x="2434" y="158753"/>
                    <a:pt x="0" y="152878"/>
                    <a:pt x="0" y="146751"/>
                  </a:cubicBezTo>
                  <a:lnTo>
                    <a:pt x="0" y="23101"/>
                  </a:lnTo>
                  <a:cubicBezTo>
                    <a:pt x="0" y="16974"/>
                    <a:pt x="2434" y="11098"/>
                    <a:pt x="6766" y="6766"/>
                  </a:cubicBezTo>
                  <a:cubicBezTo>
                    <a:pt x="11098" y="2434"/>
                    <a:pt x="16974" y="0"/>
                    <a:pt x="23101" y="0"/>
                  </a:cubicBezTo>
                  <a:close/>
                </a:path>
              </a:pathLst>
            </a:custGeom>
            <a:solidFill>
              <a:srgbClr val="FFBD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563958" cy="17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9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START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57967" y="3212007"/>
            <a:ext cx="2681096" cy="807487"/>
            <a:chOff x="0" y="0"/>
            <a:chExt cx="563958" cy="1698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3101" y="0"/>
                  </a:moveTo>
                  <a:lnTo>
                    <a:pt x="540857" y="0"/>
                  </a:lnTo>
                  <a:cubicBezTo>
                    <a:pt x="546984" y="0"/>
                    <a:pt x="552859" y="2434"/>
                    <a:pt x="557192" y="6766"/>
                  </a:cubicBezTo>
                  <a:cubicBezTo>
                    <a:pt x="561524" y="11098"/>
                    <a:pt x="563958" y="16974"/>
                    <a:pt x="563958" y="23101"/>
                  </a:cubicBezTo>
                  <a:lnTo>
                    <a:pt x="563958" y="146751"/>
                  </a:lnTo>
                  <a:cubicBezTo>
                    <a:pt x="563958" y="159509"/>
                    <a:pt x="553615" y="169852"/>
                    <a:pt x="540857" y="169852"/>
                  </a:cubicBezTo>
                  <a:lnTo>
                    <a:pt x="23101" y="169852"/>
                  </a:lnTo>
                  <a:cubicBezTo>
                    <a:pt x="16974" y="169852"/>
                    <a:pt x="11098" y="167418"/>
                    <a:pt x="6766" y="163086"/>
                  </a:cubicBezTo>
                  <a:cubicBezTo>
                    <a:pt x="2434" y="158753"/>
                    <a:pt x="0" y="152878"/>
                    <a:pt x="0" y="146751"/>
                  </a:cubicBezTo>
                  <a:lnTo>
                    <a:pt x="0" y="23101"/>
                  </a:lnTo>
                  <a:cubicBezTo>
                    <a:pt x="0" y="16974"/>
                    <a:pt x="2434" y="11098"/>
                    <a:pt x="6766" y="6766"/>
                  </a:cubicBezTo>
                  <a:cubicBezTo>
                    <a:pt x="11098" y="2434"/>
                    <a:pt x="16974" y="0"/>
                    <a:pt x="2310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LOG IN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57967" y="4690346"/>
            <a:ext cx="2681096" cy="807487"/>
            <a:chOff x="0" y="0"/>
            <a:chExt cx="563958" cy="1698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3101" y="0"/>
                  </a:moveTo>
                  <a:lnTo>
                    <a:pt x="540857" y="0"/>
                  </a:lnTo>
                  <a:cubicBezTo>
                    <a:pt x="546984" y="0"/>
                    <a:pt x="552859" y="2434"/>
                    <a:pt x="557192" y="6766"/>
                  </a:cubicBezTo>
                  <a:cubicBezTo>
                    <a:pt x="561524" y="11098"/>
                    <a:pt x="563958" y="16974"/>
                    <a:pt x="563958" y="23101"/>
                  </a:cubicBezTo>
                  <a:lnTo>
                    <a:pt x="563958" y="146751"/>
                  </a:lnTo>
                  <a:cubicBezTo>
                    <a:pt x="563958" y="159509"/>
                    <a:pt x="553615" y="169852"/>
                    <a:pt x="540857" y="169852"/>
                  </a:cubicBezTo>
                  <a:lnTo>
                    <a:pt x="23101" y="169852"/>
                  </a:lnTo>
                  <a:cubicBezTo>
                    <a:pt x="16974" y="169852"/>
                    <a:pt x="11098" y="167418"/>
                    <a:pt x="6766" y="163086"/>
                  </a:cubicBezTo>
                  <a:cubicBezTo>
                    <a:pt x="2434" y="158753"/>
                    <a:pt x="0" y="152878"/>
                    <a:pt x="0" y="146751"/>
                  </a:cubicBezTo>
                  <a:lnTo>
                    <a:pt x="0" y="23101"/>
                  </a:lnTo>
                  <a:cubicBezTo>
                    <a:pt x="0" y="16974"/>
                    <a:pt x="2434" y="11098"/>
                    <a:pt x="6766" y="6766"/>
                  </a:cubicBezTo>
                  <a:cubicBezTo>
                    <a:pt x="11098" y="2434"/>
                    <a:pt x="16974" y="0"/>
                    <a:pt x="23101" y="0"/>
                  </a:cubicBezTo>
                  <a:close/>
                </a:path>
              </a:pathLst>
            </a:custGeom>
            <a:solidFill>
              <a:srgbClr val="787F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REGISTER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694150" y="1942484"/>
            <a:ext cx="3283569" cy="328356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971" y="5971"/>
              <a:ext cx="800857" cy="800857"/>
            </a:xfrm>
            <a:custGeom>
              <a:avLst/>
              <a:gdLst/>
              <a:ahLst/>
              <a:cxnLst/>
              <a:rect r="r" b="b" t="t" l="l"/>
              <a:pathLst>
                <a:path h="800857" w="800857">
                  <a:moveTo>
                    <a:pt x="413767" y="7367"/>
                  </a:moveTo>
                  <a:lnTo>
                    <a:pt x="793491" y="387091"/>
                  </a:lnTo>
                  <a:cubicBezTo>
                    <a:pt x="800858" y="394458"/>
                    <a:pt x="800858" y="406400"/>
                    <a:pt x="793491" y="413767"/>
                  </a:cubicBezTo>
                  <a:lnTo>
                    <a:pt x="413767" y="793491"/>
                  </a:lnTo>
                  <a:cubicBezTo>
                    <a:pt x="406400" y="800858"/>
                    <a:pt x="394458" y="800858"/>
                    <a:pt x="387091" y="793491"/>
                  </a:cubicBezTo>
                  <a:lnTo>
                    <a:pt x="7367" y="413767"/>
                  </a:lnTo>
                  <a:cubicBezTo>
                    <a:pt x="0" y="406400"/>
                    <a:pt x="0" y="394458"/>
                    <a:pt x="7367" y="387091"/>
                  </a:cubicBezTo>
                  <a:lnTo>
                    <a:pt x="387091" y="7367"/>
                  </a:lnTo>
                  <a:cubicBezTo>
                    <a:pt x="394458" y="0"/>
                    <a:pt x="406400" y="0"/>
                    <a:pt x="413767" y="7367"/>
                  </a:cubicBezTo>
                  <a:close/>
                </a:path>
              </a:pathLst>
            </a:custGeom>
            <a:solidFill>
              <a:srgbClr val="FF99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39700" y="130175"/>
              <a:ext cx="533400" cy="542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9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BODY MASS INDEX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82599" y="6972474"/>
            <a:ext cx="3286235" cy="807487"/>
            <a:chOff x="0" y="0"/>
            <a:chExt cx="691246" cy="1698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1246" cy="169852"/>
            </a:xfrm>
            <a:custGeom>
              <a:avLst/>
              <a:gdLst/>
              <a:ahLst/>
              <a:cxnLst/>
              <a:rect r="r" b="b" t="t" l="l"/>
              <a:pathLst>
                <a:path h="169852" w="691246">
                  <a:moveTo>
                    <a:pt x="18847" y="0"/>
                  </a:moveTo>
                  <a:lnTo>
                    <a:pt x="672399" y="0"/>
                  </a:lnTo>
                  <a:cubicBezTo>
                    <a:pt x="677398" y="0"/>
                    <a:pt x="682192" y="1986"/>
                    <a:pt x="685726" y="5520"/>
                  </a:cubicBezTo>
                  <a:cubicBezTo>
                    <a:pt x="689261" y="9055"/>
                    <a:pt x="691246" y="13848"/>
                    <a:pt x="691246" y="18847"/>
                  </a:cubicBezTo>
                  <a:lnTo>
                    <a:pt x="691246" y="151005"/>
                  </a:lnTo>
                  <a:cubicBezTo>
                    <a:pt x="691246" y="156003"/>
                    <a:pt x="689261" y="160797"/>
                    <a:pt x="685726" y="164331"/>
                  </a:cubicBezTo>
                  <a:cubicBezTo>
                    <a:pt x="682192" y="167866"/>
                    <a:pt x="677398" y="169852"/>
                    <a:pt x="672399" y="169852"/>
                  </a:cubicBezTo>
                  <a:lnTo>
                    <a:pt x="18847" y="169852"/>
                  </a:lnTo>
                  <a:cubicBezTo>
                    <a:pt x="13848" y="169852"/>
                    <a:pt x="9055" y="167866"/>
                    <a:pt x="5520" y="164331"/>
                  </a:cubicBezTo>
                  <a:cubicBezTo>
                    <a:pt x="1986" y="160797"/>
                    <a:pt x="0" y="156003"/>
                    <a:pt x="0" y="151005"/>
                  </a:cubicBezTo>
                  <a:lnTo>
                    <a:pt x="0" y="18847"/>
                  </a:lnTo>
                  <a:cubicBezTo>
                    <a:pt x="0" y="13848"/>
                    <a:pt x="1986" y="9055"/>
                    <a:pt x="5520" y="5520"/>
                  </a:cubicBezTo>
                  <a:cubicBezTo>
                    <a:pt x="9055" y="1986"/>
                    <a:pt x="13848" y="0"/>
                    <a:pt x="18847" y="0"/>
                  </a:cubicBezTo>
                  <a:close/>
                </a:path>
              </a:pathLst>
            </a:custGeom>
            <a:solidFill>
              <a:srgbClr val="8BDDD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91246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MENU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82599" y="8450813"/>
            <a:ext cx="3286235" cy="807487"/>
            <a:chOff x="0" y="0"/>
            <a:chExt cx="691246" cy="1698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1246" cy="169852"/>
            </a:xfrm>
            <a:custGeom>
              <a:avLst/>
              <a:gdLst/>
              <a:ahLst/>
              <a:cxnLst/>
              <a:rect r="r" b="b" t="t" l="l"/>
              <a:pathLst>
                <a:path h="169852" w="691246">
                  <a:moveTo>
                    <a:pt x="18847" y="0"/>
                  </a:moveTo>
                  <a:lnTo>
                    <a:pt x="672399" y="0"/>
                  </a:lnTo>
                  <a:cubicBezTo>
                    <a:pt x="677398" y="0"/>
                    <a:pt x="682192" y="1986"/>
                    <a:pt x="685726" y="5520"/>
                  </a:cubicBezTo>
                  <a:cubicBezTo>
                    <a:pt x="689261" y="9055"/>
                    <a:pt x="691246" y="13848"/>
                    <a:pt x="691246" y="18847"/>
                  </a:cubicBezTo>
                  <a:lnTo>
                    <a:pt x="691246" y="151005"/>
                  </a:lnTo>
                  <a:cubicBezTo>
                    <a:pt x="691246" y="156003"/>
                    <a:pt x="689261" y="160797"/>
                    <a:pt x="685726" y="164331"/>
                  </a:cubicBezTo>
                  <a:cubicBezTo>
                    <a:pt x="682192" y="167866"/>
                    <a:pt x="677398" y="169852"/>
                    <a:pt x="672399" y="169852"/>
                  </a:cubicBezTo>
                  <a:lnTo>
                    <a:pt x="18847" y="169852"/>
                  </a:lnTo>
                  <a:cubicBezTo>
                    <a:pt x="13848" y="169852"/>
                    <a:pt x="9055" y="167866"/>
                    <a:pt x="5520" y="164331"/>
                  </a:cubicBezTo>
                  <a:cubicBezTo>
                    <a:pt x="1986" y="160797"/>
                    <a:pt x="0" y="156003"/>
                    <a:pt x="0" y="151005"/>
                  </a:cubicBezTo>
                  <a:lnTo>
                    <a:pt x="0" y="18847"/>
                  </a:lnTo>
                  <a:cubicBezTo>
                    <a:pt x="0" y="13848"/>
                    <a:pt x="1986" y="9055"/>
                    <a:pt x="5520" y="5520"/>
                  </a:cubicBezTo>
                  <a:cubicBezTo>
                    <a:pt x="9055" y="1986"/>
                    <a:pt x="13848" y="0"/>
                    <a:pt x="18847" y="0"/>
                  </a:cubicBezTo>
                  <a:close/>
                </a:path>
              </a:pathLst>
            </a:custGeom>
            <a:solidFill>
              <a:srgbClr val="8BDDD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91246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FITNESS CALENDAR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689528" y="8450813"/>
            <a:ext cx="2681096" cy="807487"/>
            <a:chOff x="0" y="0"/>
            <a:chExt cx="563958" cy="1698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3101" y="0"/>
                  </a:moveTo>
                  <a:lnTo>
                    <a:pt x="540857" y="0"/>
                  </a:lnTo>
                  <a:cubicBezTo>
                    <a:pt x="546984" y="0"/>
                    <a:pt x="552859" y="2434"/>
                    <a:pt x="557192" y="6766"/>
                  </a:cubicBezTo>
                  <a:cubicBezTo>
                    <a:pt x="561524" y="11098"/>
                    <a:pt x="563958" y="16974"/>
                    <a:pt x="563958" y="23101"/>
                  </a:cubicBezTo>
                  <a:lnTo>
                    <a:pt x="563958" y="146751"/>
                  </a:lnTo>
                  <a:cubicBezTo>
                    <a:pt x="563958" y="159509"/>
                    <a:pt x="553615" y="169852"/>
                    <a:pt x="540857" y="169852"/>
                  </a:cubicBezTo>
                  <a:lnTo>
                    <a:pt x="23101" y="169852"/>
                  </a:lnTo>
                  <a:cubicBezTo>
                    <a:pt x="16974" y="169852"/>
                    <a:pt x="11098" y="167418"/>
                    <a:pt x="6766" y="163086"/>
                  </a:cubicBezTo>
                  <a:cubicBezTo>
                    <a:pt x="2434" y="158753"/>
                    <a:pt x="0" y="152878"/>
                    <a:pt x="0" y="146751"/>
                  </a:cubicBezTo>
                  <a:lnTo>
                    <a:pt x="0" y="23101"/>
                  </a:lnTo>
                  <a:cubicBezTo>
                    <a:pt x="0" y="16974"/>
                    <a:pt x="2434" y="11098"/>
                    <a:pt x="6766" y="6766"/>
                  </a:cubicBezTo>
                  <a:cubicBezTo>
                    <a:pt x="11098" y="2434"/>
                    <a:pt x="16974" y="0"/>
                    <a:pt x="23101" y="0"/>
                  </a:cubicBezTo>
                  <a:close/>
                </a:path>
              </a:pathLst>
            </a:custGeom>
            <a:solidFill>
              <a:srgbClr val="FFBD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ACCOUNT SETTING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4192849" y="3615750"/>
            <a:ext cx="66511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V="true">
            <a:off x="5963800" y="4025228"/>
            <a:ext cx="0" cy="66511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6231027" y="5497833"/>
            <a:ext cx="0" cy="66511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7555015" y="3584269"/>
            <a:ext cx="217069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11325716" y="7779961"/>
            <a:ext cx="0" cy="66511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12967501" y="8854557"/>
            <a:ext cx="72069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11325716" y="5257534"/>
            <a:ext cx="0" cy="171493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6483772" y="4025228"/>
            <a:ext cx="0" cy="66511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5" id="35"/>
          <p:cNvGrpSpPr/>
          <p:nvPr/>
        </p:nvGrpSpPr>
        <p:grpSpPr>
          <a:xfrm rot="0">
            <a:off x="13669715" y="6928022"/>
            <a:ext cx="2681096" cy="807487"/>
            <a:chOff x="0" y="0"/>
            <a:chExt cx="563958" cy="16985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3101" y="0"/>
                  </a:moveTo>
                  <a:lnTo>
                    <a:pt x="540857" y="0"/>
                  </a:lnTo>
                  <a:cubicBezTo>
                    <a:pt x="546984" y="0"/>
                    <a:pt x="552859" y="2434"/>
                    <a:pt x="557192" y="6766"/>
                  </a:cubicBezTo>
                  <a:cubicBezTo>
                    <a:pt x="561524" y="11098"/>
                    <a:pt x="563958" y="16974"/>
                    <a:pt x="563958" y="23101"/>
                  </a:cubicBezTo>
                  <a:lnTo>
                    <a:pt x="563958" y="146751"/>
                  </a:lnTo>
                  <a:cubicBezTo>
                    <a:pt x="563958" y="159509"/>
                    <a:pt x="553615" y="169852"/>
                    <a:pt x="540857" y="169852"/>
                  </a:cubicBezTo>
                  <a:lnTo>
                    <a:pt x="23101" y="169852"/>
                  </a:lnTo>
                  <a:cubicBezTo>
                    <a:pt x="16974" y="169852"/>
                    <a:pt x="11098" y="167418"/>
                    <a:pt x="6766" y="163086"/>
                  </a:cubicBezTo>
                  <a:cubicBezTo>
                    <a:pt x="2434" y="158753"/>
                    <a:pt x="0" y="152878"/>
                    <a:pt x="0" y="146751"/>
                  </a:cubicBezTo>
                  <a:lnTo>
                    <a:pt x="0" y="23101"/>
                  </a:lnTo>
                  <a:cubicBezTo>
                    <a:pt x="0" y="16974"/>
                    <a:pt x="2434" y="11098"/>
                    <a:pt x="6766" y="6766"/>
                  </a:cubicBezTo>
                  <a:cubicBezTo>
                    <a:pt x="11098" y="2434"/>
                    <a:pt x="16974" y="0"/>
                    <a:pt x="23101" y="0"/>
                  </a:cubicBezTo>
                  <a:close/>
                </a:path>
              </a:pathLst>
            </a:custGeom>
            <a:solidFill>
              <a:srgbClr val="FFBD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DISPLAY SETTING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14995975" y="7758973"/>
            <a:ext cx="0" cy="72069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5672464" y="8431316"/>
            <a:ext cx="3286235" cy="807487"/>
            <a:chOff x="0" y="0"/>
            <a:chExt cx="691246" cy="1698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91246" cy="169852"/>
            </a:xfrm>
            <a:custGeom>
              <a:avLst/>
              <a:gdLst/>
              <a:ahLst/>
              <a:cxnLst/>
              <a:rect r="r" b="b" t="t" l="l"/>
              <a:pathLst>
                <a:path h="169852" w="691246">
                  <a:moveTo>
                    <a:pt x="18847" y="0"/>
                  </a:moveTo>
                  <a:lnTo>
                    <a:pt x="672399" y="0"/>
                  </a:lnTo>
                  <a:cubicBezTo>
                    <a:pt x="677398" y="0"/>
                    <a:pt x="682192" y="1986"/>
                    <a:pt x="685726" y="5520"/>
                  </a:cubicBezTo>
                  <a:cubicBezTo>
                    <a:pt x="689261" y="9055"/>
                    <a:pt x="691246" y="13848"/>
                    <a:pt x="691246" y="18847"/>
                  </a:cubicBezTo>
                  <a:lnTo>
                    <a:pt x="691246" y="151005"/>
                  </a:lnTo>
                  <a:cubicBezTo>
                    <a:pt x="691246" y="156003"/>
                    <a:pt x="689261" y="160797"/>
                    <a:pt x="685726" y="164331"/>
                  </a:cubicBezTo>
                  <a:cubicBezTo>
                    <a:pt x="682192" y="167866"/>
                    <a:pt x="677398" y="169852"/>
                    <a:pt x="672399" y="169852"/>
                  </a:cubicBezTo>
                  <a:lnTo>
                    <a:pt x="18847" y="169852"/>
                  </a:lnTo>
                  <a:cubicBezTo>
                    <a:pt x="13848" y="169852"/>
                    <a:pt x="9055" y="167866"/>
                    <a:pt x="5520" y="164331"/>
                  </a:cubicBezTo>
                  <a:cubicBezTo>
                    <a:pt x="1986" y="160797"/>
                    <a:pt x="0" y="156003"/>
                    <a:pt x="0" y="151005"/>
                  </a:cubicBezTo>
                  <a:lnTo>
                    <a:pt x="0" y="18847"/>
                  </a:lnTo>
                  <a:cubicBezTo>
                    <a:pt x="0" y="13848"/>
                    <a:pt x="1986" y="9055"/>
                    <a:pt x="5520" y="5520"/>
                  </a:cubicBezTo>
                  <a:cubicBezTo>
                    <a:pt x="9055" y="1986"/>
                    <a:pt x="13848" y="0"/>
                    <a:pt x="18847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691246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FCF8F7"/>
                  </a:solidFill>
                  <a:latin typeface="Garet"/>
                  <a:ea typeface="Garet"/>
                  <a:cs typeface="Garet"/>
                  <a:sym typeface="Garet"/>
                </a:rPr>
                <a:t>LOG OUT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4734796" y="122555"/>
            <a:ext cx="915754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CF8F7"/>
                </a:solidFill>
                <a:latin typeface="Intro"/>
                <a:ea typeface="Intro"/>
                <a:cs typeface="Intro"/>
                <a:sym typeface="Intro"/>
              </a:rPr>
              <a:t>overview of the system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821683" y="962025"/>
            <a:ext cx="4644633" cy="57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320" b="true">
                <a:solidFill>
                  <a:srgbClr val="FCF8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FLOW CHART </a:t>
            </a:r>
          </a:p>
        </p:txBody>
      </p:sp>
      <p:sp>
        <p:nvSpPr>
          <p:cNvPr name="AutoShape 44" id="44"/>
          <p:cNvSpPr/>
          <p:nvPr/>
        </p:nvSpPr>
        <p:spPr>
          <a:xfrm>
            <a:off x="8958699" y="8835059"/>
            <a:ext cx="723900" cy="194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15010263" y="6243772"/>
            <a:ext cx="0" cy="72069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13655427" y="5436286"/>
            <a:ext cx="2681096" cy="807487"/>
            <a:chOff x="0" y="0"/>
            <a:chExt cx="563958" cy="16985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3101" y="0"/>
                  </a:moveTo>
                  <a:lnTo>
                    <a:pt x="540857" y="0"/>
                  </a:lnTo>
                  <a:cubicBezTo>
                    <a:pt x="546984" y="0"/>
                    <a:pt x="552859" y="2434"/>
                    <a:pt x="557192" y="6766"/>
                  </a:cubicBezTo>
                  <a:cubicBezTo>
                    <a:pt x="561524" y="11098"/>
                    <a:pt x="563958" y="16974"/>
                    <a:pt x="563958" y="23101"/>
                  </a:cubicBezTo>
                  <a:lnTo>
                    <a:pt x="563958" y="146751"/>
                  </a:lnTo>
                  <a:cubicBezTo>
                    <a:pt x="563958" y="159509"/>
                    <a:pt x="553615" y="169852"/>
                    <a:pt x="540857" y="169852"/>
                  </a:cubicBezTo>
                  <a:lnTo>
                    <a:pt x="23101" y="169852"/>
                  </a:lnTo>
                  <a:cubicBezTo>
                    <a:pt x="16974" y="169852"/>
                    <a:pt x="11098" y="167418"/>
                    <a:pt x="6766" y="163086"/>
                  </a:cubicBezTo>
                  <a:cubicBezTo>
                    <a:pt x="2434" y="158753"/>
                    <a:pt x="0" y="152878"/>
                    <a:pt x="0" y="146751"/>
                  </a:cubicBezTo>
                  <a:lnTo>
                    <a:pt x="0" y="23101"/>
                  </a:lnTo>
                  <a:cubicBezTo>
                    <a:pt x="0" y="16974"/>
                    <a:pt x="2434" y="11098"/>
                    <a:pt x="6766" y="6766"/>
                  </a:cubicBezTo>
                  <a:cubicBezTo>
                    <a:pt x="11098" y="2434"/>
                    <a:pt x="16974" y="0"/>
                    <a:pt x="23101" y="0"/>
                  </a:cubicBezTo>
                  <a:close/>
                </a:path>
              </a:pathLst>
            </a:custGeom>
            <a:solidFill>
              <a:srgbClr val="FFBD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NORMAL MODE,</a:t>
              </a:r>
            </a:p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LIGHT MODE,</a:t>
              </a:r>
            </a:p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DARK MODE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flipH="true">
            <a:off x="15199461" y="4791427"/>
            <a:ext cx="155773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12518365" y="4373396"/>
            <a:ext cx="2681096" cy="807487"/>
            <a:chOff x="0" y="0"/>
            <a:chExt cx="563958" cy="16985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63958" cy="169852"/>
            </a:xfrm>
            <a:custGeom>
              <a:avLst/>
              <a:gdLst/>
              <a:ahLst/>
              <a:cxnLst/>
              <a:rect r="r" b="b" t="t" l="l"/>
              <a:pathLst>
                <a:path h="169852" w="563958">
                  <a:moveTo>
                    <a:pt x="23101" y="0"/>
                  </a:moveTo>
                  <a:lnTo>
                    <a:pt x="540857" y="0"/>
                  </a:lnTo>
                  <a:cubicBezTo>
                    <a:pt x="546984" y="0"/>
                    <a:pt x="552859" y="2434"/>
                    <a:pt x="557192" y="6766"/>
                  </a:cubicBezTo>
                  <a:cubicBezTo>
                    <a:pt x="561524" y="11098"/>
                    <a:pt x="563958" y="16974"/>
                    <a:pt x="563958" y="23101"/>
                  </a:cubicBezTo>
                  <a:lnTo>
                    <a:pt x="563958" y="146751"/>
                  </a:lnTo>
                  <a:cubicBezTo>
                    <a:pt x="563958" y="159509"/>
                    <a:pt x="553615" y="169852"/>
                    <a:pt x="540857" y="169852"/>
                  </a:cubicBezTo>
                  <a:lnTo>
                    <a:pt x="23101" y="169852"/>
                  </a:lnTo>
                  <a:cubicBezTo>
                    <a:pt x="16974" y="169852"/>
                    <a:pt x="11098" y="167418"/>
                    <a:pt x="6766" y="163086"/>
                  </a:cubicBezTo>
                  <a:cubicBezTo>
                    <a:pt x="2434" y="158753"/>
                    <a:pt x="0" y="152878"/>
                    <a:pt x="0" y="146751"/>
                  </a:cubicBezTo>
                  <a:lnTo>
                    <a:pt x="0" y="23101"/>
                  </a:lnTo>
                  <a:cubicBezTo>
                    <a:pt x="0" y="16974"/>
                    <a:pt x="2434" y="11098"/>
                    <a:pt x="6766" y="6766"/>
                  </a:cubicBezTo>
                  <a:cubicBezTo>
                    <a:pt x="11098" y="2434"/>
                    <a:pt x="16974" y="0"/>
                    <a:pt x="23101" y="0"/>
                  </a:cubicBezTo>
                  <a:close/>
                </a:path>
              </a:pathLst>
            </a:custGeom>
            <a:solidFill>
              <a:srgbClr val="FFBD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563958" cy="207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04"/>
                </a:lnSpc>
              </a:pPr>
              <a:r>
                <a:rPr lang="en-US" sz="1200" spc="6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ABOUT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flipH="true" flipV="true">
            <a:off x="16732573" y="4777139"/>
            <a:ext cx="24624" cy="41059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>
            <a:off x="16370623" y="8854557"/>
            <a:ext cx="386144" cy="190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14648594" y="632777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3"/>
                </a:lnTo>
                <a:lnTo>
                  <a:pt x="0" y="6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481223" y="9078775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9" y="0"/>
                </a:lnTo>
                <a:lnTo>
                  <a:pt x="3375859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791116" y="523031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2" y="0"/>
                </a:lnTo>
                <a:lnTo>
                  <a:pt x="642132" y="219493"/>
                </a:lnTo>
                <a:lnTo>
                  <a:pt x="0" y="219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267266" y="406082"/>
            <a:ext cx="227992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400">
                <a:solidFill>
                  <a:srgbClr val="FCF8F7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7554" y="785537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883442" y="894583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7429" y="429871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140239" y="8911831"/>
            <a:ext cx="13090579" cy="712497"/>
            <a:chOff x="0" y="0"/>
            <a:chExt cx="3447725" cy="1876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47725" cy="187654"/>
            </a:xfrm>
            <a:custGeom>
              <a:avLst/>
              <a:gdLst/>
              <a:ahLst/>
              <a:cxnLst/>
              <a:rect r="r" b="b" t="t" l="l"/>
              <a:pathLst>
                <a:path h="187654" w="3447725">
                  <a:moveTo>
                    <a:pt x="0" y="0"/>
                  </a:moveTo>
                  <a:lnTo>
                    <a:pt x="3447725" y="0"/>
                  </a:lnTo>
                  <a:lnTo>
                    <a:pt x="3447725" y="187654"/>
                  </a:lnTo>
                  <a:lnTo>
                    <a:pt x="0" y="187654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447725" cy="235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783703" y="668588"/>
            <a:ext cx="227992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400">
                <a:solidFill>
                  <a:srgbClr val="DC0E20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05051" y="518961"/>
            <a:ext cx="10055126" cy="5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9"/>
              </a:lnSpc>
              <a:spcBef>
                <a:spcPct val="0"/>
              </a:spcBef>
            </a:pPr>
            <a:r>
              <a:rPr lang="en-US" b="true" sz="3121">
                <a:solidFill>
                  <a:srgbClr val="DC0E20"/>
                </a:solidFill>
                <a:latin typeface="TT Norms Bold"/>
                <a:ea typeface="TT Norms Bold"/>
                <a:cs typeface="TT Norms Bold"/>
                <a:sym typeface="TT Norms Bold"/>
              </a:rPr>
              <a:t>EPIC/USER STORIES WITH ACCEPTANCE CRITERIA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016294" y="6339654"/>
            <a:ext cx="5323308" cy="2093431"/>
            <a:chOff x="0" y="0"/>
            <a:chExt cx="1771144" cy="6965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71144" cy="696516"/>
            </a:xfrm>
            <a:custGeom>
              <a:avLst/>
              <a:gdLst/>
              <a:ahLst/>
              <a:cxnLst/>
              <a:rect r="r" b="b" t="t" l="l"/>
              <a:pathLst>
                <a:path h="696516" w="1771144">
                  <a:moveTo>
                    <a:pt x="0" y="0"/>
                  </a:moveTo>
                  <a:lnTo>
                    <a:pt x="1771144" y="0"/>
                  </a:lnTo>
                  <a:lnTo>
                    <a:pt x="1771144" y="696516"/>
                  </a:lnTo>
                  <a:lnTo>
                    <a:pt x="0" y="69651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71144" cy="73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19058" y="4095425"/>
            <a:ext cx="5323308" cy="2093431"/>
            <a:chOff x="0" y="0"/>
            <a:chExt cx="1771144" cy="6965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71144" cy="696516"/>
            </a:xfrm>
            <a:custGeom>
              <a:avLst/>
              <a:gdLst/>
              <a:ahLst/>
              <a:cxnLst/>
              <a:rect r="r" b="b" t="t" l="l"/>
              <a:pathLst>
                <a:path h="696516" w="1771144">
                  <a:moveTo>
                    <a:pt x="0" y="0"/>
                  </a:moveTo>
                  <a:lnTo>
                    <a:pt x="1771144" y="0"/>
                  </a:lnTo>
                  <a:lnTo>
                    <a:pt x="1771144" y="696516"/>
                  </a:lnTo>
                  <a:lnTo>
                    <a:pt x="0" y="69651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71144" cy="73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016294" y="1853915"/>
            <a:ext cx="5323308" cy="2093431"/>
            <a:chOff x="0" y="0"/>
            <a:chExt cx="1771144" cy="6965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71144" cy="696516"/>
            </a:xfrm>
            <a:custGeom>
              <a:avLst/>
              <a:gdLst/>
              <a:ahLst/>
              <a:cxnLst/>
              <a:rect r="r" b="b" t="t" l="l"/>
              <a:pathLst>
                <a:path h="696516" w="1771144">
                  <a:moveTo>
                    <a:pt x="0" y="0"/>
                  </a:moveTo>
                  <a:lnTo>
                    <a:pt x="1771144" y="0"/>
                  </a:lnTo>
                  <a:lnTo>
                    <a:pt x="1771144" y="696516"/>
                  </a:lnTo>
                  <a:lnTo>
                    <a:pt x="0" y="69651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71144" cy="73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82507" y="1996935"/>
            <a:ext cx="1809878" cy="180987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9"/>
                </a:lnSpc>
              </a:pPr>
              <a:r>
                <a:rPr lang="en-US" b="true" sz="242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Logging In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73812" y="4248431"/>
            <a:ext cx="1809878" cy="180987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9"/>
                </a:lnSpc>
              </a:pPr>
              <a:r>
                <a:rPr lang="en-US" b="true" sz="232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Calendar Usage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97975" y="6434862"/>
            <a:ext cx="1901184" cy="190118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39"/>
                </a:lnSpc>
              </a:pPr>
              <a:r>
                <a:rPr lang="en-US" b="true" sz="2028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Website Experience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646301" y="1863784"/>
            <a:ext cx="5323308" cy="2093431"/>
            <a:chOff x="0" y="0"/>
            <a:chExt cx="1771144" cy="69651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71144" cy="696516"/>
            </a:xfrm>
            <a:custGeom>
              <a:avLst/>
              <a:gdLst/>
              <a:ahLst/>
              <a:cxnLst/>
              <a:rect r="r" b="b" t="t" l="l"/>
              <a:pathLst>
                <a:path h="696516" w="1771144">
                  <a:moveTo>
                    <a:pt x="0" y="0"/>
                  </a:moveTo>
                  <a:lnTo>
                    <a:pt x="1771144" y="0"/>
                  </a:lnTo>
                  <a:lnTo>
                    <a:pt x="1771144" y="696516"/>
                  </a:lnTo>
                  <a:lnTo>
                    <a:pt x="0" y="69651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71144" cy="73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646301" y="4105295"/>
            <a:ext cx="5323308" cy="2093431"/>
            <a:chOff x="0" y="0"/>
            <a:chExt cx="1771144" cy="69651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71144" cy="696516"/>
            </a:xfrm>
            <a:custGeom>
              <a:avLst/>
              <a:gdLst/>
              <a:ahLst/>
              <a:cxnLst/>
              <a:rect r="r" b="b" t="t" l="l"/>
              <a:pathLst>
                <a:path h="696516" w="1771144">
                  <a:moveTo>
                    <a:pt x="0" y="0"/>
                  </a:moveTo>
                  <a:lnTo>
                    <a:pt x="1771144" y="0"/>
                  </a:lnTo>
                  <a:lnTo>
                    <a:pt x="1771144" y="696516"/>
                  </a:lnTo>
                  <a:lnTo>
                    <a:pt x="0" y="69651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771144" cy="73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646301" y="6349524"/>
            <a:ext cx="5323308" cy="2093431"/>
            <a:chOff x="0" y="0"/>
            <a:chExt cx="1771144" cy="69651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771144" cy="696516"/>
            </a:xfrm>
            <a:custGeom>
              <a:avLst/>
              <a:gdLst/>
              <a:ahLst/>
              <a:cxnLst/>
              <a:rect r="r" b="b" t="t" l="l"/>
              <a:pathLst>
                <a:path h="696516" w="1771144">
                  <a:moveTo>
                    <a:pt x="0" y="0"/>
                  </a:moveTo>
                  <a:lnTo>
                    <a:pt x="1771144" y="0"/>
                  </a:lnTo>
                  <a:lnTo>
                    <a:pt x="1771144" y="696516"/>
                  </a:lnTo>
                  <a:lnTo>
                    <a:pt x="0" y="696516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771144" cy="73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9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743994" y="2250734"/>
            <a:ext cx="5125157" cy="127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9521" indent="-199760" lvl="1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 want to register using my PUP credentials (webmail)</a:t>
            </a:r>
          </a:p>
          <a:p>
            <a:pPr algn="l" marL="399521" indent="-199760" lvl="1">
              <a:lnSpc>
                <a:spcPts val="2590"/>
              </a:lnSpc>
              <a:buFont typeface="Arial"/>
              <a:buChar char="•"/>
            </a:pPr>
            <a:r>
              <a:rPr lang="en-US" sz="185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 that my account is securely linked to the university system.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183769" y="2220330"/>
            <a:ext cx="4783474" cy="13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221" indent="-207611" lvl="1">
              <a:lnSpc>
                <a:spcPts val="2692"/>
              </a:lnSpc>
              <a:buFont typeface="Arial"/>
              <a:buChar char="•"/>
            </a:pPr>
            <a:r>
              <a:rPr lang="en-US" sz="192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user must be able to register using their PUP credentials(webmail)</a:t>
            </a:r>
          </a:p>
          <a:p>
            <a:pPr algn="l" marL="415221" indent="-207611" lvl="1">
              <a:lnSpc>
                <a:spcPts val="2692"/>
              </a:lnSpc>
              <a:buFont typeface="Arial"/>
              <a:buChar char="•"/>
            </a:pPr>
            <a:r>
              <a:rPr lang="en-US" sz="192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system validates credentials against the university database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022064" y="4204273"/>
            <a:ext cx="5106885" cy="186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1701" indent="-190850" lvl="1">
              <a:lnSpc>
                <a:spcPts val="2475"/>
              </a:lnSpc>
              <a:buFont typeface="Arial"/>
              <a:buChar char="•"/>
            </a:pPr>
            <a:r>
              <a:rPr lang="en-US" sz="176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 want to explore the calendar layout and see a clear representation of the dates and scheduled exercises</a:t>
            </a:r>
          </a:p>
          <a:p>
            <a:pPr algn="l" marL="381701" indent="-190850" lvl="1">
              <a:lnSpc>
                <a:spcPts val="2475"/>
              </a:lnSpc>
              <a:buFont typeface="Arial"/>
              <a:buChar char="•"/>
            </a:pPr>
            <a:r>
              <a:rPr lang="en-US" sz="176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modal or form appears upon selecting a date, allowing the user to input exercise type, duration, and time.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545844" y="4300964"/>
            <a:ext cx="5323308" cy="164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967" indent="-207483" lvl="1">
              <a:lnSpc>
                <a:spcPts val="2690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 want to explore the calendar layout and see a clear representation of the dates and scheduled exercises.</a:t>
            </a:r>
          </a:p>
          <a:p>
            <a:pPr algn="l" marL="414967" indent="-207483" lvl="1">
              <a:lnSpc>
                <a:spcPts val="2690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 that I can understand how to organize and plan my fitness activities.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545844" y="6571233"/>
            <a:ext cx="5423766" cy="1610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1780" indent="-200890" lvl="1">
              <a:lnSpc>
                <a:spcPts val="2605"/>
              </a:lnSpc>
              <a:buFont typeface="Arial"/>
              <a:buChar char="•"/>
            </a:pPr>
            <a:r>
              <a:rPr lang="en-US" sz="18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 want to feel that the website is user-friendly, engaging, and tailored to my fitness needs.</a:t>
            </a:r>
          </a:p>
          <a:p>
            <a:pPr algn="l" marL="401780" indent="-200890" lvl="1">
              <a:lnSpc>
                <a:spcPts val="2605"/>
              </a:lnSpc>
              <a:buFont typeface="Arial"/>
              <a:buChar char="•"/>
            </a:pPr>
            <a:r>
              <a:rPr lang="en-US" sz="18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 that I am encouraged to return and continue using the platform.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08681" y="6570888"/>
            <a:ext cx="5430921" cy="164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4967" indent="-207483" lvl="1">
              <a:lnSpc>
                <a:spcPts val="2690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The user must be able to navigate the website easily and complete basic tasks.</a:t>
            </a:r>
          </a:p>
          <a:p>
            <a:pPr algn="l" marL="414967" indent="-207483" lvl="1">
              <a:lnSpc>
                <a:spcPts val="2690"/>
              </a:lnSpc>
              <a:buFont typeface="Arial"/>
              <a:buChar char="•"/>
            </a:pPr>
            <a:r>
              <a:rPr lang="en-US" sz="192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Any faulty functions and suggestions should be head and cared for the sake of the users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52364" y="1449336"/>
            <a:ext cx="4518508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9"/>
              </a:lnSpc>
            </a:pPr>
            <a:r>
              <a:rPr lang="en-US" sz="2952">
                <a:solidFill>
                  <a:srgbClr val="E60D20"/>
                </a:solidFill>
                <a:latin typeface="Open Sauce"/>
                <a:ea typeface="Open Sauce"/>
                <a:cs typeface="Open Sauce"/>
                <a:sym typeface="Open Sauce"/>
              </a:rPr>
              <a:t>As a student...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0" y="41135"/>
            <a:ext cx="10228057" cy="10228057"/>
          </a:xfrm>
          <a:custGeom>
            <a:avLst/>
            <a:gdLst/>
            <a:ahLst/>
            <a:cxnLst/>
            <a:rect r="r" b="b" t="t" l="l"/>
            <a:pathLst>
              <a:path h="10228057" w="10228057">
                <a:moveTo>
                  <a:pt x="0" y="0"/>
                </a:moveTo>
                <a:lnTo>
                  <a:pt x="10228057" y="0"/>
                </a:lnTo>
                <a:lnTo>
                  <a:pt x="10228057" y="10228057"/>
                </a:lnTo>
                <a:lnTo>
                  <a:pt x="0" y="1022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48594" y="632777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3"/>
                </a:lnTo>
                <a:lnTo>
                  <a:pt x="0" y="6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223" y="9078775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9" y="0"/>
                </a:lnTo>
                <a:lnTo>
                  <a:pt x="3375859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116" y="523031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2" y="0"/>
                </a:lnTo>
                <a:lnTo>
                  <a:pt x="642132" y="219493"/>
                </a:lnTo>
                <a:lnTo>
                  <a:pt x="0" y="219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7266" y="406082"/>
            <a:ext cx="227992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400">
                <a:solidFill>
                  <a:srgbClr val="FCF8F7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671" y="2713435"/>
            <a:ext cx="5089051" cy="387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1"/>
              </a:lnSpc>
              <a:spcBef>
                <a:spcPct val="0"/>
              </a:spcBef>
            </a:pPr>
            <a:r>
              <a:rPr lang="en-US" b="true" sz="7472">
                <a:solidFill>
                  <a:srgbClr val="FCF8F7"/>
                </a:solidFill>
                <a:latin typeface="TT Norms Bold"/>
                <a:ea typeface="TT Norms Bold"/>
                <a:cs typeface="TT Norms Bold"/>
                <a:sym typeface="TT Norms Bold"/>
              </a:rPr>
              <a:t>USER STORY MAPPING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51324" y="242503"/>
            <a:ext cx="8696669" cy="9801994"/>
          </a:xfrm>
          <a:custGeom>
            <a:avLst/>
            <a:gdLst/>
            <a:ahLst/>
            <a:cxnLst/>
            <a:rect r="r" b="b" t="t" l="l"/>
            <a:pathLst>
              <a:path h="9801994" w="8696669">
                <a:moveTo>
                  <a:pt x="0" y="0"/>
                </a:moveTo>
                <a:lnTo>
                  <a:pt x="8696669" y="0"/>
                </a:lnTo>
                <a:lnTo>
                  <a:pt x="8696669" y="9801994"/>
                </a:lnTo>
                <a:lnTo>
                  <a:pt x="0" y="9801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344" r="0" b="-234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0E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0" y="41135"/>
            <a:ext cx="10228057" cy="10228057"/>
          </a:xfrm>
          <a:custGeom>
            <a:avLst/>
            <a:gdLst/>
            <a:ahLst/>
            <a:cxnLst/>
            <a:rect r="r" b="b" t="t" l="l"/>
            <a:pathLst>
              <a:path h="10228057" w="10228057">
                <a:moveTo>
                  <a:pt x="0" y="0"/>
                </a:moveTo>
                <a:lnTo>
                  <a:pt x="10228057" y="0"/>
                </a:lnTo>
                <a:lnTo>
                  <a:pt x="10228057" y="10228057"/>
                </a:lnTo>
                <a:lnTo>
                  <a:pt x="0" y="1022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98024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9360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83442" y="70645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29268" y="5324355"/>
            <a:ext cx="17013776" cy="0"/>
          </a:xfrm>
          <a:prstGeom prst="line">
            <a:avLst/>
          </a:prstGeom>
          <a:ln cap="rnd" w="666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5162197" y="5186484"/>
            <a:ext cx="0" cy="2252004"/>
          </a:xfrm>
          <a:prstGeom prst="line">
            <a:avLst/>
          </a:prstGeom>
          <a:ln cap="rnd" w="66675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flipV="true">
            <a:off x="9280660" y="4133670"/>
            <a:ext cx="0" cy="2252004"/>
          </a:xfrm>
          <a:prstGeom prst="line">
            <a:avLst/>
          </a:prstGeom>
          <a:ln cap="rnd" w="66675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flipV="true">
            <a:off x="16891622" y="5186484"/>
            <a:ext cx="0" cy="2252004"/>
          </a:xfrm>
          <a:prstGeom prst="line">
            <a:avLst/>
          </a:prstGeom>
          <a:ln cap="rnd" w="66675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1028700" y="3518704"/>
            <a:ext cx="0" cy="1933999"/>
          </a:xfrm>
          <a:prstGeom prst="line">
            <a:avLst/>
          </a:prstGeom>
          <a:ln cap="rnd" w="66675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>
            <a:off x="13295613" y="3518704"/>
            <a:ext cx="0" cy="1933999"/>
          </a:xfrm>
          <a:prstGeom prst="line">
            <a:avLst/>
          </a:prstGeom>
          <a:ln cap="rnd" w="66675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TextBox 12" id="12"/>
          <p:cNvSpPr txBox="true"/>
          <p:nvPr/>
        </p:nvSpPr>
        <p:spPr>
          <a:xfrm rot="-5400000">
            <a:off x="-822205" y="5201494"/>
            <a:ext cx="2857223" cy="24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5"/>
              </a:lnSpc>
            </a:pPr>
            <a:r>
              <a:rPr lang="en-US" sz="1765">
                <a:solidFill>
                  <a:srgbClr val="FCF8F7"/>
                </a:solidFill>
                <a:latin typeface="Archivo Black"/>
                <a:ea typeface="Archivo Black"/>
                <a:cs typeface="Archivo Black"/>
                <a:sym typeface="Archivo Black"/>
              </a:rPr>
              <a:t>NOVEMBER</a:t>
            </a:r>
          </a:p>
        </p:txBody>
      </p:sp>
      <p:sp>
        <p:nvSpPr>
          <p:cNvPr name="AutoShape 13" id="13"/>
          <p:cNvSpPr/>
          <p:nvPr/>
        </p:nvSpPr>
        <p:spPr>
          <a:xfrm>
            <a:off x="9280660" y="4448534"/>
            <a:ext cx="0" cy="2252004"/>
          </a:xfrm>
          <a:prstGeom prst="line">
            <a:avLst/>
          </a:prstGeom>
          <a:ln cap="rnd" w="66675">
            <a:solidFill>
              <a:srgbClr val="000000"/>
            </a:solidFill>
            <a:prstDash val="sysDot"/>
            <a:headEnd type="none" len="sm" w="sm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flipV="true">
            <a:off x="1906932" y="5248977"/>
            <a:ext cx="0" cy="12051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-99313" y="6501772"/>
            <a:ext cx="4118463" cy="17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BRAINSTORMING</a:t>
            </a:r>
          </a:p>
        </p:txBody>
      </p:sp>
      <p:sp>
        <p:nvSpPr>
          <p:cNvPr name="AutoShape 16" id="16"/>
          <p:cNvSpPr/>
          <p:nvPr/>
        </p:nvSpPr>
        <p:spPr>
          <a:xfrm>
            <a:off x="3106245" y="5248977"/>
            <a:ext cx="0" cy="17374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7" id="17"/>
          <p:cNvSpPr/>
          <p:nvPr/>
        </p:nvSpPr>
        <p:spPr>
          <a:xfrm flipV="true">
            <a:off x="4305558" y="5248977"/>
            <a:ext cx="0" cy="12051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8" id="18"/>
          <p:cNvSpPr/>
          <p:nvPr/>
        </p:nvSpPr>
        <p:spPr>
          <a:xfrm>
            <a:off x="8363592" y="4192741"/>
            <a:ext cx="0" cy="12051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9" id="19"/>
          <p:cNvSpPr/>
          <p:nvPr/>
        </p:nvSpPr>
        <p:spPr>
          <a:xfrm flipV="true">
            <a:off x="7165115" y="3660413"/>
            <a:ext cx="0" cy="17374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0" id="20"/>
          <p:cNvSpPr/>
          <p:nvPr/>
        </p:nvSpPr>
        <p:spPr>
          <a:xfrm>
            <a:off x="5964965" y="4192741"/>
            <a:ext cx="0" cy="12051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1" id="21"/>
          <p:cNvSpPr/>
          <p:nvPr/>
        </p:nvSpPr>
        <p:spPr>
          <a:xfrm flipV="true">
            <a:off x="10218873" y="5255906"/>
            <a:ext cx="0" cy="12051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2" id="22"/>
          <p:cNvSpPr/>
          <p:nvPr/>
        </p:nvSpPr>
        <p:spPr>
          <a:xfrm>
            <a:off x="11417349" y="5255906"/>
            <a:ext cx="0" cy="17374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3" id="23"/>
          <p:cNvSpPr/>
          <p:nvPr/>
        </p:nvSpPr>
        <p:spPr>
          <a:xfrm flipV="true">
            <a:off x="12617499" y="5255906"/>
            <a:ext cx="0" cy="12051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4" id="24"/>
          <p:cNvSpPr/>
          <p:nvPr/>
        </p:nvSpPr>
        <p:spPr>
          <a:xfrm>
            <a:off x="16358935" y="4192741"/>
            <a:ext cx="0" cy="12051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5" id="25"/>
          <p:cNvSpPr/>
          <p:nvPr/>
        </p:nvSpPr>
        <p:spPr>
          <a:xfrm flipV="true">
            <a:off x="15160459" y="3660413"/>
            <a:ext cx="0" cy="17374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6" id="26"/>
          <p:cNvSpPr/>
          <p:nvPr/>
        </p:nvSpPr>
        <p:spPr>
          <a:xfrm>
            <a:off x="13960309" y="4192741"/>
            <a:ext cx="0" cy="12051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27" id="27"/>
          <p:cNvSpPr txBox="true"/>
          <p:nvPr/>
        </p:nvSpPr>
        <p:spPr>
          <a:xfrm rot="0">
            <a:off x="1504849" y="981075"/>
            <a:ext cx="222616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388401" y="1859694"/>
            <a:ext cx="4118463" cy="26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b="true" sz="1724" spc="12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741" y="2066114"/>
            <a:ext cx="4282817" cy="136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4691" indent="-202346" lvl="1">
              <a:lnSpc>
                <a:spcPts val="2717"/>
              </a:lnSpc>
              <a:buFont typeface="Arial"/>
              <a:buChar char="•"/>
            </a:pPr>
            <a:r>
              <a:rPr lang="en-US" sz="1874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Plan Finalization</a:t>
            </a:r>
          </a:p>
          <a:p>
            <a:pPr algn="l" marL="404691" indent="-202346" lvl="1">
              <a:lnSpc>
                <a:spcPts val="2717"/>
              </a:lnSpc>
              <a:buFont typeface="Arial"/>
              <a:buChar char="•"/>
            </a:pPr>
            <a:r>
              <a:rPr lang="en-US" sz="1874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Approved Project Plan</a:t>
            </a:r>
          </a:p>
          <a:p>
            <a:pPr algn="l" marL="404691" indent="-202346" lvl="1">
              <a:lnSpc>
                <a:spcPts val="2717"/>
              </a:lnSpc>
              <a:buFont typeface="Arial"/>
              <a:buChar char="•"/>
            </a:pPr>
            <a:r>
              <a:rPr lang="en-US" sz="1874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Coding Start</a:t>
            </a:r>
          </a:p>
          <a:p>
            <a:pPr algn="l" marL="404691" indent="-202346" lvl="1">
              <a:lnSpc>
                <a:spcPts val="2717"/>
              </a:lnSpc>
              <a:buFont typeface="Arial"/>
              <a:buChar char="•"/>
            </a:pPr>
            <a:r>
              <a:rPr lang="en-US" sz="1874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901899" y="344083"/>
            <a:ext cx="8484202" cy="66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4927">
                <a:solidFill>
                  <a:srgbClr val="FFFFFF"/>
                </a:solidFill>
                <a:latin typeface="Intro"/>
                <a:ea typeface="Intro"/>
                <a:cs typeface="Intro"/>
                <a:sym typeface="Intro"/>
              </a:rPr>
              <a:t>Timeline &amp; milestone</a:t>
            </a:r>
          </a:p>
        </p:txBody>
      </p:sp>
      <p:sp>
        <p:nvSpPr>
          <p:cNvPr name="TextBox 31" id="31"/>
          <p:cNvSpPr txBox="true"/>
          <p:nvPr/>
        </p:nvSpPr>
        <p:spPr>
          <a:xfrm rot="5400000">
            <a:off x="16536866" y="5201494"/>
            <a:ext cx="2857223" cy="24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5"/>
              </a:lnSpc>
            </a:pPr>
            <a:r>
              <a:rPr lang="en-US" sz="176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FEBRUARY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07363" y="3820669"/>
            <a:ext cx="4132529" cy="30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b="true" sz="1828" spc="12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2024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14396" y="6791553"/>
            <a:ext cx="4132529" cy="30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b="true" sz="1828" spc="12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2025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024596" y="7505163"/>
            <a:ext cx="4118463" cy="26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b="true" sz="1724" spc="12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024596" y="7711583"/>
            <a:ext cx="4800602" cy="102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5218" indent="-202609" lvl="1">
              <a:lnSpc>
                <a:spcPts val="2721"/>
              </a:lnSpc>
              <a:buFont typeface="Arial"/>
              <a:buChar char="•"/>
            </a:pPr>
            <a:r>
              <a:rPr lang="en-US" sz="1876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Application Prototype Completed</a:t>
            </a:r>
          </a:p>
          <a:p>
            <a:pPr algn="l" marL="405218" indent="-202609" lvl="1">
              <a:lnSpc>
                <a:spcPts val="2721"/>
              </a:lnSpc>
              <a:buFont typeface="Arial"/>
              <a:buChar char="•"/>
            </a:pPr>
            <a:r>
              <a:rPr lang="en-US" sz="1876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Initial application version of codes</a:t>
            </a:r>
          </a:p>
          <a:p>
            <a:pPr algn="l" marL="405218" indent="-202609" lvl="1">
              <a:lnSpc>
                <a:spcPts val="2721"/>
              </a:lnSpc>
              <a:buFont typeface="Arial"/>
              <a:buChar char="•"/>
            </a:pPr>
            <a:r>
              <a:rPr lang="en-US" sz="1876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Completed Test Plan.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5365" y="5037854"/>
            <a:ext cx="4118463" cy="18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US" sz="1317" spc="9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PLANNING WEEK 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62197" y="5689929"/>
            <a:ext cx="4118463" cy="18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US" sz="1317" spc="9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1ST RELEASE WEEK 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37810" y="5037854"/>
            <a:ext cx="4118463" cy="18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US" sz="1317" spc="9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2ND RELEASE WEEK 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03724" y="5672997"/>
            <a:ext cx="4118463" cy="18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US" sz="1317" spc="9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FINALS WEEK 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5365" y="4757821"/>
            <a:ext cx="4118463" cy="2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US" b="true" sz="1317" spc="92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NOVEMBER 16 - NOVEMBER 30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162197" y="5414843"/>
            <a:ext cx="4118463" cy="2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US" b="true" sz="1317" spc="92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DECEMBER 7 - DECEMBER 14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514029" y="4762768"/>
            <a:ext cx="4118463" cy="2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US" b="true" sz="1317" spc="92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DECEMBER 17 - DECEMBER 29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174931" y="5397912"/>
            <a:ext cx="4118463" cy="2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"/>
              </a:lnSpc>
            </a:pPr>
            <a:r>
              <a:rPr lang="en-US" b="true" sz="1317" spc="92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JANUARY 11 - JANUARY 25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339892" y="2142314"/>
            <a:ext cx="4118463" cy="26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b="true" sz="1724" spc="12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339892" y="2348735"/>
            <a:ext cx="4800602" cy="102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5218" indent="-202609" lvl="1">
              <a:lnSpc>
                <a:spcPts val="2721"/>
              </a:lnSpc>
              <a:buFont typeface="Arial"/>
              <a:buChar char="•"/>
            </a:pPr>
            <a:r>
              <a:rPr lang="en-US" sz="1876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Continuation of Coding</a:t>
            </a:r>
          </a:p>
          <a:p>
            <a:pPr algn="l" marL="405218" indent="-202609" lvl="1">
              <a:lnSpc>
                <a:spcPts val="2721"/>
              </a:lnSpc>
              <a:buFont typeface="Arial"/>
              <a:buChar char="•"/>
            </a:pPr>
            <a:r>
              <a:rPr lang="en-US" sz="1876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Debugging</a:t>
            </a:r>
          </a:p>
          <a:p>
            <a:pPr algn="l" marL="405218" indent="-202609" lvl="1">
              <a:lnSpc>
                <a:spcPts val="2721"/>
              </a:lnSpc>
              <a:buFont typeface="Arial"/>
              <a:buChar char="•"/>
            </a:pPr>
            <a:r>
              <a:rPr lang="en-US" sz="1876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832390" y="7571838"/>
            <a:ext cx="4118463" cy="26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b="true" sz="1724" spc="12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MILESTONE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160459" y="7778258"/>
            <a:ext cx="4800602" cy="102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5217" indent="-202609" lvl="1">
              <a:lnSpc>
                <a:spcPts val="2721"/>
              </a:lnSpc>
              <a:buFont typeface="Arial"/>
              <a:buChar char="•"/>
            </a:pPr>
            <a:r>
              <a:rPr lang="en-US" sz="1876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Finalization of codes</a:t>
            </a:r>
          </a:p>
          <a:p>
            <a:pPr algn="l" marL="405217" indent="-202609" lvl="1">
              <a:lnSpc>
                <a:spcPts val="2721"/>
              </a:lnSpc>
              <a:buFont typeface="Arial"/>
              <a:buChar char="•"/>
            </a:pPr>
            <a:r>
              <a:rPr lang="en-US" sz="1876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Debugging</a:t>
            </a:r>
          </a:p>
          <a:p>
            <a:pPr algn="l" marL="405217" indent="-202609" lvl="1">
              <a:lnSpc>
                <a:spcPts val="2721"/>
              </a:lnSpc>
              <a:buFont typeface="Arial"/>
              <a:buChar char="•"/>
            </a:pPr>
            <a:r>
              <a:rPr lang="en-US" sz="1876" spc="13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 Test run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076629" y="7053151"/>
            <a:ext cx="2059232" cy="35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PLANNING &amp;</a:t>
            </a:r>
          </a:p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 VISUALIZATION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275942" y="6473197"/>
            <a:ext cx="2059232" cy="17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FINAL CONCEPT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905734" y="3776880"/>
            <a:ext cx="4118463" cy="35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INITIATION </a:t>
            </a:r>
          </a:p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OF CODING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105884" y="3199376"/>
            <a:ext cx="4118463" cy="35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KEY FUNCTION</a:t>
            </a:r>
          </a:p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DEVELOPMENT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304360" y="3925868"/>
            <a:ext cx="4118463" cy="17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TEST PLAN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337810" y="7053151"/>
            <a:ext cx="4118463" cy="35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EXECUTION OF</a:t>
            </a:r>
          </a:p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TEST PLAN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159641" y="6489651"/>
            <a:ext cx="4118463" cy="35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EXECUTION OF</a:t>
            </a:r>
          </a:p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TEST PLAN 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58267" y="6505661"/>
            <a:ext cx="4118463" cy="35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CODING &amp;</a:t>
            </a:r>
          </a:p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DEBUGGING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103724" y="3260012"/>
            <a:ext cx="4118463" cy="35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PROJECT</a:t>
            </a:r>
          </a:p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DOCUMENTATION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901077" y="3956365"/>
            <a:ext cx="4118463" cy="17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DEBUGGING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299704" y="3948330"/>
            <a:ext cx="4118463" cy="179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8"/>
              </a:lnSpc>
            </a:pPr>
            <a:r>
              <a:rPr lang="en-US" b="true" sz="1224" spc="85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FINAL TESTING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7114" y="429871"/>
            <a:ext cx="642131" cy="219492"/>
          </a:xfrm>
          <a:custGeom>
            <a:avLst/>
            <a:gdLst/>
            <a:ahLst/>
            <a:cxnLst/>
            <a:rect r="r" b="b" t="t" l="l"/>
            <a:pathLst>
              <a:path h="219492" w="642131">
                <a:moveTo>
                  <a:pt x="0" y="0"/>
                </a:moveTo>
                <a:lnTo>
                  <a:pt x="642131" y="0"/>
                </a:lnTo>
                <a:lnTo>
                  <a:pt x="642131" y="219492"/>
                </a:lnTo>
                <a:lnTo>
                  <a:pt x="0" y="21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883442" y="8945839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7429" y="429871"/>
            <a:ext cx="3375858" cy="644482"/>
          </a:xfrm>
          <a:custGeom>
            <a:avLst/>
            <a:gdLst/>
            <a:ahLst/>
            <a:cxnLst/>
            <a:rect r="r" b="b" t="t" l="l"/>
            <a:pathLst>
              <a:path h="644482" w="3375858">
                <a:moveTo>
                  <a:pt x="0" y="0"/>
                </a:moveTo>
                <a:lnTo>
                  <a:pt x="3375858" y="0"/>
                </a:lnTo>
                <a:lnTo>
                  <a:pt x="3375858" y="644482"/>
                </a:lnTo>
                <a:lnTo>
                  <a:pt x="0" y="64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140239" y="8911831"/>
            <a:ext cx="13090579" cy="712497"/>
            <a:chOff x="0" y="0"/>
            <a:chExt cx="3447725" cy="1876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47725" cy="187654"/>
            </a:xfrm>
            <a:custGeom>
              <a:avLst/>
              <a:gdLst/>
              <a:ahLst/>
              <a:cxnLst/>
              <a:rect r="r" b="b" t="t" l="l"/>
              <a:pathLst>
                <a:path h="187654" w="3447725">
                  <a:moveTo>
                    <a:pt x="0" y="0"/>
                  </a:moveTo>
                  <a:lnTo>
                    <a:pt x="3447725" y="0"/>
                  </a:lnTo>
                  <a:lnTo>
                    <a:pt x="3447725" y="187654"/>
                  </a:lnTo>
                  <a:lnTo>
                    <a:pt x="0" y="187654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447725" cy="235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403263" y="312922"/>
            <a:ext cx="227992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b="true" sz="2400">
                <a:solidFill>
                  <a:srgbClr val="DC0E20"/>
                </a:solidFill>
                <a:latin typeface="TT Norms Bold"/>
                <a:ea typeface="TT Norms Bold"/>
                <a:cs typeface="TT Norms Bold"/>
                <a:sym typeface="TT Norms Bold"/>
              </a:rPr>
              <a:t>FLOPPY DISK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22484" y="3349374"/>
            <a:ext cx="16198404" cy="1531321"/>
            <a:chOff x="0" y="0"/>
            <a:chExt cx="3898458" cy="3685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98458" cy="368542"/>
            </a:xfrm>
            <a:custGeom>
              <a:avLst/>
              <a:gdLst/>
              <a:ahLst/>
              <a:cxnLst/>
              <a:rect r="r" b="b" t="t" l="l"/>
              <a:pathLst>
                <a:path h="368542" w="3898458">
                  <a:moveTo>
                    <a:pt x="0" y="0"/>
                  </a:moveTo>
                  <a:lnTo>
                    <a:pt x="3898458" y="0"/>
                  </a:lnTo>
                  <a:lnTo>
                    <a:pt x="3898458" y="368542"/>
                  </a:lnTo>
                  <a:lnTo>
                    <a:pt x="0" y="368542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898458" cy="387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1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822761" y="3349374"/>
            <a:ext cx="16207363" cy="732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822761" y="3364387"/>
            <a:ext cx="7053" cy="500268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5630560" y="4880695"/>
            <a:ext cx="0" cy="3486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822761" y="4880695"/>
            <a:ext cx="16198128" cy="732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822761" y="5760754"/>
            <a:ext cx="16198128" cy="9746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822761" y="6629526"/>
            <a:ext cx="1620736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822761" y="7498298"/>
            <a:ext cx="161981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822761" y="8367070"/>
            <a:ext cx="1619812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7185265" y="4880695"/>
            <a:ext cx="0" cy="3486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 flipV="true">
            <a:off x="4839652" y="3364387"/>
            <a:ext cx="30078" cy="500268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6405377" y="4880695"/>
            <a:ext cx="10482" cy="3486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7960082" y="3364387"/>
            <a:ext cx="7053" cy="500268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8725954" y="4887704"/>
            <a:ext cx="0" cy="347968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9516702" y="4880695"/>
            <a:ext cx="68" cy="3486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10279399" y="4880695"/>
            <a:ext cx="0" cy="3486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11857314" y="4880695"/>
            <a:ext cx="0" cy="3486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12630148" y="4880695"/>
            <a:ext cx="1984" cy="3486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3399829" y="4880695"/>
            <a:ext cx="0" cy="348637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1061269" y="3364387"/>
            <a:ext cx="5138" cy="500268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7020888" y="3349374"/>
            <a:ext cx="0" cy="501769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4846981" y="5060810"/>
            <a:ext cx="3113101" cy="409026"/>
            <a:chOff x="0" y="0"/>
            <a:chExt cx="749228" cy="984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9228" cy="98440"/>
            </a:xfrm>
            <a:custGeom>
              <a:avLst/>
              <a:gdLst/>
              <a:ahLst/>
              <a:cxnLst/>
              <a:rect r="r" b="b" t="t" l="l"/>
              <a:pathLst>
                <a:path h="98440" w="749228">
                  <a:moveTo>
                    <a:pt x="0" y="0"/>
                  </a:moveTo>
                  <a:lnTo>
                    <a:pt x="749228" y="0"/>
                  </a:lnTo>
                  <a:lnTo>
                    <a:pt x="749228" y="98440"/>
                  </a:lnTo>
                  <a:lnTo>
                    <a:pt x="0" y="98440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749228" cy="117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1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967135" y="5929628"/>
            <a:ext cx="3511520" cy="524422"/>
            <a:chOff x="0" y="0"/>
            <a:chExt cx="845115" cy="1262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45115" cy="126212"/>
            </a:xfrm>
            <a:custGeom>
              <a:avLst/>
              <a:gdLst/>
              <a:ahLst/>
              <a:cxnLst/>
              <a:rect r="r" b="b" t="t" l="l"/>
              <a:pathLst>
                <a:path h="126212" w="845115">
                  <a:moveTo>
                    <a:pt x="0" y="0"/>
                  </a:moveTo>
                  <a:lnTo>
                    <a:pt x="845115" y="0"/>
                  </a:lnTo>
                  <a:lnTo>
                    <a:pt x="845115" y="126212"/>
                  </a:lnTo>
                  <a:lnTo>
                    <a:pt x="0" y="126212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845115" cy="145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1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382736" y="6780276"/>
            <a:ext cx="2346051" cy="524422"/>
            <a:chOff x="0" y="0"/>
            <a:chExt cx="564622" cy="1262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64623" cy="126212"/>
            </a:xfrm>
            <a:custGeom>
              <a:avLst/>
              <a:gdLst/>
              <a:ahLst/>
              <a:cxnLst/>
              <a:rect r="r" b="b" t="t" l="l"/>
              <a:pathLst>
                <a:path h="126212" w="564623">
                  <a:moveTo>
                    <a:pt x="0" y="0"/>
                  </a:moveTo>
                  <a:lnTo>
                    <a:pt x="564623" y="0"/>
                  </a:lnTo>
                  <a:lnTo>
                    <a:pt x="564623" y="126212"/>
                  </a:lnTo>
                  <a:lnTo>
                    <a:pt x="0" y="126212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564622" cy="145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1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642339" y="7673774"/>
            <a:ext cx="2969602" cy="524422"/>
            <a:chOff x="0" y="0"/>
            <a:chExt cx="714692" cy="1262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14692" cy="126212"/>
            </a:xfrm>
            <a:custGeom>
              <a:avLst/>
              <a:gdLst/>
              <a:ahLst/>
              <a:cxnLst/>
              <a:rect r="r" b="b" t="t" l="l"/>
              <a:pathLst>
                <a:path h="126212" w="714692">
                  <a:moveTo>
                    <a:pt x="0" y="0"/>
                  </a:moveTo>
                  <a:lnTo>
                    <a:pt x="714692" y="0"/>
                  </a:lnTo>
                  <a:lnTo>
                    <a:pt x="714692" y="126212"/>
                  </a:lnTo>
                  <a:lnTo>
                    <a:pt x="0" y="126212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714692" cy="145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1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4729292" y="4003845"/>
            <a:ext cx="3376967" cy="19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7"/>
              </a:lnSpc>
              <a:spcBef>
                <a:spcPct val="0"/>
              </a:spcBef>
            </a:pPr>
            <a:r>
              <a:rPr lang="en-US" b="true" sz="1147" spc="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NOVEMBER 16 - NOVEMBER 30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52783" y="1212022"/>
            <a:ext cx="16330506" cy="108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1"/>
              </a:lnSpc>
              <a:spcBef>
                <a:spcPct val="0"/>
              </a:spcBef>
            </a:pPr>
            <a:r>
              <a:rPr lang="en-US" sz="6408">
                <a:solidFill>
                  <a:srgbClr val="DC0E20"/>
                </a:solidFill>
                <a:latin typeface="Intro"/>
                <a:ea typeface="Intro"/>
                <a:cs typeface="Intro"/>
                <a:sym typeface="Intro"/>
              </a:rPr>
              <a:t>Project Management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41788" y="3871807"/>
            <a:ext cx="3101385" cy="45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  <a:spcBef>
                <a:spcPct val="0"/>
              </a:spcBef>
            </a:pPr>
            <a:r>
              <a:rPr lang="en-US" b="true" sz="2683" spc="456">
                <a:solidFill>
                  <a:srgbClr val="FCF8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18586" y="4973453"/>
            <a:ext cx="3232294" cy="66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9"/>
              </a:lnSpc>
            </a:pPr>
            <a:r>
              <a:rPr lang="en-US" sz="1913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Planning and </a:t>
            </a:r>
          </a:p>
          <a:p>
            <a:pPr algn="l">
              <a:lnSpc>
                <a:spcPts val="2679"/>
              </a:lnSpc>
              <a:spcBef>
                <a:spcPct val="0"/>
              </a:spcBef>
            </a:pPr>
            <a:r>
              <a:rPr lang="en-US" sz="1913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Concept Finalization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2783" y="2337152"/>
            <a:ext cx="4571662" cy="59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6"/>
              </a:lnSpc>
              <a:spcBef>
                <a:spcPct val="0"/>
              </a:spcBef>
            </a:pPr>
            <a:r>
              <a:rPr lang="en-US" sz="3490" spc="495">
                <a:solidFill>
                  <a:srgbClr val="DC0E20"/>
                </a:solidFill>
                <a:latin typeface="Intro"/>
                <a:ea typeface="Intro"/>
                <a:cs typeface="Intro"/>
                <a:sym typeface="Intro"/>
              </a:rPr>
              <a:t>Gantt Chart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41788" y="5991348"/>
            <a:ext cx="3232294" cy="32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9"/>
              </a:lnSpc>
              <a:spcBef>
                <a:spcPct val="0"/>
              </a:spcBef>
            </a:pPr>
            <a:r>
              <a:rPr lang="en-US" sz="1913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Application Development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41788" y="6860120"/>
            <a:ext cx="3232294" cy="32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9"/>
              </a:lnSpc>
              <a:spcBef>
                <a:spcPct val="0"/>
              </a:spcBef>
            </a:pPr>
            <a:r>
              <a:rPr lang="en-US" sz="1913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Plan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41788" y="7728892"/>
            <a:ext cx="3232294" cy="32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9"/>
              </a:lnSpc>
              <a:spcBef>
                <a:spcPct val="0"/>
              </a:spcBef>
            </a:pPr>
            <a:r>
              <a:rPr lang="en-US" sz="1913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 Test</a:t>
            </a:r>
          </a:p>
        </p:txBody>
      </p:sp>
      <p:sp>
        <p:nvSpPr>
          <p:cNvPr name="AutoShape 52" id="52"/>
          <p:cNvSpPr/>
          <p:nvPr/>
        </p:nvSpPr>
        <p:spPr>
          <a:xfrm flipV="true">
            <a:off x="14837124" y="4880695"/>
            <a:ext cx="0" cy="348638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V="true">
            <a:off x="15611941" y="4880695"/>
            <a:ext cx="0" cy="348638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V="true">
            <a:off x="16360595" y="4880591"/>
            <a:ext cx="0" cy="348659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V="true">
            <a:off x="14041079" y="3364397"/>
            <a:ext cx="5138" cy="500268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6" id="56"/>
          <p:cNvSpPr txBox="true"/>
          <p:nvPr/>
        </p:nvSpPr>
        <p:spPr>
          <a:xfrm rot="0">
            <a:off x="7832199" y="4027951"/>
            <a:ext cx="3376967" cy="19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7"/>
              </a:lnSpc>
              <a:spcBef>
                <a:spcPct val="0"/>
              </a:spcBef>
            </a:pPr>
            <a:r>
              <a:rPr lang="en-US" b="true" sz="1147" spc="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DECEMBER 7 - DECEMBER 14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855369" y="4003845"/>
            <a:ext cx="3376967" cy="19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7"/>
              </a:lnSpc>
              <a:spcBef>
                <a:spcPct val="0"/>
              </a:spcBef>
            </a:pPr>
            <a:r>
              <a:rPr lang="en-US" b="true" sz="1147" spc="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JANUARY 11 - JANUARY 25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941664" y="4027951"/>
            <a:ext cx="3376967" cy="19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7"/>
              </a:lnSpc>
              <a:spcBef>
                <a:spcPct val="0"/>
              </a:spcBef>
            </a:pPr>
            <a:r>
              <a:rPr lang="en-US" b="true" sz="1147" spc="5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DECEMBER 17 - DECEMBER 29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11851431" y="5929628"/>
            <a:ext cx="800316" cy="524422"/>
            <a:chOff x="0" y="0"/>
            <a:chExt cx="192611" cy="12621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92611" cy="126212"/>
            </a:xfrm>
            <a:custGeom>
              <a:avLst/>
              <a:gdLst/>
              <a:ahLst/>
              <a:cxnLst/>
              <a:rect r="r" b="b" t="t" l="l"/>
              <a:pathLst>
                <a:path h="126212" w="192611">
                  <a:moveTo>
                    <a:pt x="0" y="0"/>
                  </a:moveTo>
                  <a:lnTo>
                    <a:pt x="192611" y="0"/>
                  </a:lnTo>
                  <a:lnTo>
                    <a:pt x="192611" y="126212"/>
                  </a:lnTo>
                  <a:lnTo>
                    <a:pt x="0" y="126212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19050"/>
              <a:ext cx="192611" cy="145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1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3002699" y="5929628"/>
            <a:ext cx="1834425" cy="524422"/>
            <a:chOff x="0" y="0"/>
            <a:chExt cx="441490" cy="12621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441490" cy="126212"/>
            </a:xfrm>
            <a:custGeom>
              <a:avLst/>
              <a:gdLst/>
              <a:ahLst/>
              <a:cxnLst/>
              <a:rect r="r" b="b" t="t" l="l"/>
              <a:pathLst>
                <a:path h="126212" w="441490">
                  <a:moveTo>
                    <a:pt x="0" y="0"/>
                  </a:moveTo>
                  <a:lnTo>
                    <a:pt x="441490" y="0"/>
                  </a:lnTo>
                  <a:lnTo>
                    <a:pt x="441490" y="126212"/>
                  </a:lnTo>
                  <a:lnTo>
                    <a:pt x="0" y="126212"/>
                  </a:lnTo>
                  <a:close/>
                </a:path>
              </a:pathLst>
            </a:custGeom>
            <a:solidFill>
              <a:srgbClr val="DC0E20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19050"/>
              <a:ext cx="441490" cy="145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751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DAGc17SoE9M</dc:identifier>
  <dcterms:modified xsi:type="dcterms:W3CDTF">2011-08-01T06:04:30Z</dcterms:modified>
  <cp:revision>1</cp:revision>
  <dc:title>Red and White Geoemtric Gym Center Presentation</dc:title>
</cp:coreProperties>
</file>